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43"/>
  </p:notesMasterIdLst>
  <p:sldIdLst>
    <p:sldId id="256" r:id="rId3"/>
    <p:sldId id="258" r:id="rId4"/>
    <p:sldId id="260" r:id="rId5"/>
    <p:sldId id="272" r:id="rId6"/>
    <p:sldId id="345" r:id="rId7"/>
    <p:sldId id="306" r:id="rId8"/>
    <p:sldId id="307" r:id="rId9"/>
    <p:sldId id="323" r:id="rId10"/>
    <p:sldId id="327" r:id="rId11"/>
    <p:sldId id="305" r:id="rId12"/>
    <p:sldId id="300" r:id="rId13"/>
    <p:sldId id="274" r:id="rId14"/>
    <p:sldId id="342" r:id="rId15"/>
    <p:sldId id="318" r:id="rId16"/>
    <p:sldId id="321" r:id="rId17"/>
    <p:sldId id="301" r:id="rId18"/>
    <p:sldId id="308" r:id="rId19"/>
    <p:sldId id="310" r:id="rId20"/>
    <p:sldId id="309" r:id="rId21"/>
    <p:sldId id="311" r:id="rId22"/>
    <p:sldId id="312" r:id="rId23"/>
    <p:sldId id="313" r:id="rId24"/>
    <p:sldId id="315" r:id="rId25"/>
    <p:sldId id="316" r:id="rId26"/>
    <p:sldId id="302" r:id="rId27"/>
    <p:sldId id="322" r:id="rId28"/>
    <p:sldId id="328" r:id="rId29"/>
    <p:sldId id="329" r:id="rId30"/>
    <p:sldId id="326" r:id="rId31"/>
    <p:sldId id="331" r:id="rId32"/>
    <p:sldId id="343" r:id="rId33"/>
    <p:sldId id="344" r:id="rId34"/>
    <p:sldId id="336" r:id="rId35"/>
    <p:sldId id="339" r:id="rId36"/>
    <p:sldId id="337" r:id="rId37"/>
    <p:sldId id="338" r:id="rId38"/>
    <p:sldId id="267" r:id="rId39"/>
    <p:sldId id="279" r:id="rId40"/>
    <p:sldId id="340" r:id="rId41"/>
    <p:sldId id="299" r:id="rId42"/>
  </p:sldIdLst>
  <p:sldSz cx="9144000" cy="5143500" type="screen16x9"/>
  <p:notesSz cx="6858000" cy="9144000"/>
  <p:embeddedFontLst>
    <p:embeddedFont>
      <p:font typeface="Actor" panose="020B0503050000020004" pitchFamily="34" charset="77"/>
      <p:regular r:id="rId44"/>
    </p:embeddedFont>
    <p:embeddedFont>
      <p:font typeface="Archivo Black" panose="020B0A03020202020B04" pitchFamily="34" charset="77"/>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D2D385A-5C7F-B642-9E80-DF2D371726A6}">
          <p14:sldIdLst>
            <p14:sldId id="256"/>
            <p14:sldId id="258"/>
            <p14:sldId id="260"/>
            <p14:sldId id="272"/>
            <p14:sldId id="345"/>
            <p14:sldId id="306"/>
            <p14:sldId id="307"/>
            <p14:sldId id="323"/>
            <p14:sldId id="327"/>
            <p14:sldId id="305"/>
            <p14:sldId id="300"/>
            <p14:sldId id="274"/>
            <p14:sldId id="342"/>
            <p14:sldId id="318"/>
            <p14:sldId id="321"/>
            <p14:sldId id="301"/>
            <p14:sldId id="308"/>
            <p14:sldId id="310"/>
            <p14:sldId id="309"/>
            <p14:sldId id="311"/>
            <p14:sldId id="312"/>
            <p14:sldId id="313"/>
            <p14:sldId id="315"/>
            <p14:sldId id="316"/>
            <p14:sldId id="302"/>
            <p14:sldId id="322"/>
            <p14:sldId id="328"/>
            <p14:sldId id="329"/>
            <p14:sldId id="326"/>
            <p14:sldId id="331"/>
            <p14:sldId id="343"/>
            <p14:sldId id="344"/>
            <p14:sldId id="336"/>
            <p14:sldId id="339"/>
            <p14:sldId id="337"/>
            <p14:sldId id="338"/>
            <p14:sldId id="267"/>
            <p14:sldId id="279"/>
            <p14:sldId id="340"/>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C027F-350E-E002-C912-FB1AC2338A26}" v="17" dt="2024-03-25T07:55:34.122"/>
    <p1510:client id="{0A696E07-8909-4473-BECC-735D0005B8CE}" v="1468" dt="2024-03-25T13:38:53.906"/>
    <p1510:client id="{61CEE6DE-9FF7-0347-9260-8333418177F4}" v="1879" dt="2024-03-26T04:05:55.162"/>
    <p1510:client id="{75F0C7B8-EE17-C447-AEC1-6540DD5E7F27}" v="3" dt="2024-03-26T07:10:55.837"/>
    <p1510:client id="{76221203-71A3-470C-8CED-18D243B9870A}" v="354" dt="2024-03-25T05:48:38.873"/>
    <p1510:client id="{BC8183B7-49E4-2A9A-651E-FC6DA42CE5C3}" v="103" dt="2024-03-25T15:13:44.966"/>
    <p1510:client id="{C7278670-5C60-5A41-F16C-1763FA622F14}" v="365" dt="2024-03-26T02:48:55.661"/>
  </p1510:revLst>
</p1510:revInfo>
</file>

<file path=ppt/tableStyles.xml><?xml version="1.0" encoding="utf-8"?>
<a:tblStyleLst xmlns:a="http://schemas.openxmlformats.org/drawingml/2006/main" def="{9967D7A9-BECB-4D28-BB22-F5B34B52E9C8}">
  <a:tblStyle styleId="{9967D7A9-BECB-4D28-BB22-F5B34B52E9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 Hanjie" userId="S::1155173901@link.cuhk.edu.hk::3eefdd7f-f178-4ce5-8f21-1bd4429f5381" providerId="AD" clId="Web-{D847F6A3-39C1-E366-751C-B15813712B92}"/>
    <pc:docChg chg="addSld modSld sldOrd modSection">
      <pc:chgData name="WEI, Hanjie" userId="S::1155173901@link.cuhk.edu.hk::3eefdd7f-f178-4ce5-8f21-1bd4429f5381" providerId="AD" clId="Web-{D847F6A3-39C1-E366-751C-B15813712B92}" dt="2024-03-24T16:09:17.628" v="525" actId="20577"/>
      <pc:docMkLst>
        <pc:docMk/>
      </pc:docMkLst>
      <pc:sldChg chg="modSp">
        <pc:chgData name="WEI, Hanjie" userId="S::1155173901@link.cuhk.edu.hk::3eefdd7f-f178-4ce5-8f21-1bd4429f5381" providerId="AD" clId="Web-{D847F6A3-39C1-E366-751C-B15813712B92}" dt="2024-03-24T16:09:17.628" v="525" actId="20577"/>
        <pc:sldMkLst>
          <pc:docMk/>
          <pc:sldMk cId="0" sldId="256"/>
        </pc:sldMkLst>
        <pc:spChg chg="mod">
          <ac:chgData name="WEI, Hanjie" userId="S::1155173901@link.cuhk.edu.hk::3eefdd7f-f178-4ce5-8f21-1bd4429f5381" providerId="AD" clId="Web-{D847F6A3-39C1-E366-751C-B15813712B92}" dt="2024-03-24T16:09:17.628" v="525" actId="20577"/>
          <ac:spMkLst>
            <pc:docMk/>
            <pc:sldMk cId="0" sldId="256"/>
            <ac:spMk id="182" creationId="{00000000-0000-0000-0000-000000000000}"/>
          </ac:spMkLst>
        </pc:spChg>
      </pc:sldChg>
      <pc:sldChg chg="addSp delSp modSp new">
        <pc:chgData name="WEI, Hanjie" userId="S::1155173901@link.cuhk.edu.hk::3eefdd7f-f178-4ce5-8f21-1bd4429f5381" providerId="AD" clId="Web-{D847F6A3-39C1-E366-751C-B15813712B92}" dt="2024-03-24T13:36:05.391" v="116" actId="1076"/>
        <pc:sldMkLst>
          <pc:docMk/>
          <pc:sldMk cId="1867246086" sldId="334"/>
        </pc:sldMkLst>
        <pc:spChg chg="del mod">
          <ac:chgData name="WEI, Hanjie" userId="S::1155173901@link.cuhk.edu.hk::3eefdd7f-f178-4ce5-8f21-1bd4429f5381" providerId="AD" clId="Web-{D847F6A3-39C1-E366-751C-B15813712B92}" dt="2024-03-24T13:33:26.295" v="92"/>
          <ac:spMkLst>
            <pc:docMk/>
            <pc:sldMk cId="1867246086" sldId="334"/>
            <ac:spMk id="2" creationId="{52A17777-FEF6-6E4A-96F4-3A78094215D6}"/>
          </ac:spMkLst>
        </pc:spChg>
        <pc:spChg chg="add mod">
          <ac:chgData name="WEI, Hanjie" userId="S::1155173901@link.cuhk.edu.hk::3eefdd7f-f178-4ce5-8f21-1bd4429f5381" providerId="AD" clId="Web-{D847F6A3-39C1-E366-751C-B15813712B92}" dt="2024-03-24T13:35:09.125" v="110" actId="1076"/>
          <ac:spMkLst>
            <pc:docMk/>
            <pc:sldMk cId="1867246086" sldId="334"/>
            <ac:spMk id="5" creationId="{77B5CEA1-5006-2879-EA5A-9C916D936B76}"/>
          </ac:spMkLst>
        </pc:spChg>
        <pc:spChg chg="add del">
          <ac:chgData name="WEI, Hanjie" userId="S::1155173901@link.cuhk.edu.hk::3eefdd7f-f178-4ce5-8f21-1bd4429f5381" providerId="AD" clId="Web-{D847F6A3-39C1-E366-751C-B15813712B92}" dt="2024-03-24T13:31:12.590" v="47"/>
          <ac:spMkLst>
            <pc:docMk/>
            <pc:sldMk cId="1867246086" sldId="334"/>
            <ac:spMk id="15" creationId="{858CCC15-7A4A-61EA-2D98-3C34C4B90404}"/>
          </ac:spMkLst>
        </pc:spChg>
        <pc:spChg chg="add mod">
          <ac:chgData name="WEI, Hanjie" userId="S::1155173901@link.cuhk.edu.hk::3eefdd7f-f178-4ce5-8f21-1bd4429f5381" providerId="AD" clId="Web-{D847F6A3-39C1-E366-751C-B15813712B92}" dt="2024-03-24T13:32:48.701" v="66" actId="1076"/>
          <ac:spMkLst>
            <pc:docMk/>
            <pc:sldMk cId="1867246086" sldId="334"/>
            <ac:spMk id="16" creationId="{8929DA1D-F71A-A368-CF7A-6B8FFC7759E2}"/>
          </ac:spMkLst>
        </pc:spChg>
        <pc:spChg chg="add mod">
          <ac:chgData name="WEI, Hanjie" userId="S::1155173901@link.cuhk.edu.hk::3eefdd7f-f178-4ce5-8f21-1bd4429f5381" providerId="AD" clId="Web-{D847F6A3-39C1-E366-751C-B15813712B92}" dt="2024-03-24T13:33:21.670" v="90" actId="14100"/>
          <ac:spMkLst>
            <pc:docMk/>
            <pc:sldMk cId="1867246086" sldId="334"/>
            <ac:spMk id="17" creationId="{9E9A57BC-C2F6-8219-77C9-AED3C8BF9CE3}"/>
          </ac:spMkLst>
        </pc:spChg>
        <pc:spChg chg="add del">
          <ac:chgData name="WEI, Hanjie" userId="S::1155173901@link.cuhk.edu.hk::3eefdd7f-f178-4ce5-8f21-1bd4429f5381" providerId="AD" clId="Web-{D847F6A3-39C1-E366-751C-B15813712B92}" dt="2024-03-24T13:34:08.546" v="100"/>
          <ac:spMkLst>
            <pc:docMk/>
            <pc:sldMk cId="1867246086" sldId="334"/>
            <ac:spMk id="22" creationId="{810B88C4-6C63-5FB7-3F5B-9B63223B0DAA}"/>
          </ac:spMkLst>
        </pc:spChg>
        <pc:spChg chg="add mod">
          <ac:chgData name="WEI, Hanjie" userId="S::1155173901@link.cuhk.edu.hk::3eefdd7f-f178-4ce5-8f21-1bd4429f5381" providerId="AD" clId="Web-{D847F6A3-39C1-E366-751C-B15813712B92}" dt="2024-03-24T13:34:25.015" v="107" actId="1076"/>
          <ac:spMkLst>
            <pc:docMk/>
            <pc:sldMk cId="1867246086" sldId="334"/>
            <ac:spMk id="23" creationId="{7B8E5B68-27CC-62C9-E155-33A668ED2AA5}"/>
          </ac:spMkLst>
        </pc:spChg>
        <pc:spChg chg="add mod ord">
          <ac:chgData name="WEI, Hanjie" userId="S::1155173901@link.cuhk.edu.hk::3eefdd7f-f178-4ce5-8f21-1bd4429f5381" providerId="AD" clId="Web-{D847F6A3-39C1-E366-751C-B15813712B92}" dt="2024-03-24T13:36:05.391" v="116" actId="1076"/>
          <ac:spMkLst>
            <pc:docMk/>
            <pc:sldMk cId="1867246086" sldId="334"/>
            <ac:spMk id="25" creationId="{324D2A80-35BE-5AFC-E6FF-D139C31D424F}"/>
          </ac:spMkLst>
        </pc:spChg>
        <pc:grpChg chg="add mod">
          <ac:chgData name="WEI, Hanjie" userId="S::1155173901@link.cuhk.edu.hk::3eefdd7f-f178-4ce5-8f21-1bd4429f5381" providerId="AD" clId="Web-{D847F6A3-39C1-E366-751C-B15813712B92}" dt="2024-03-24T13:33:46.483" v="96" actId="14100"/>
          <ac:grpSpMkLst>
            <pc:docMk/>
            <pc:sldMk cId="1867246086" sldId="334"/>
            <ac:grpSpMk id="10" creationId="{B8647733-A64A-88D0-40AF-42484BFF035A}"/>
          </ac:grpSpMkLst>
        </pc:grpChg>
        <pc:grpChg chg="add mod">
          <ac:chgData name="WEI, Hanjie" userId="S::1155173901@link.cuhk.edu.hk::3eefdd7f-f178-4ce5-8f21-1bd4429f5381" providerId="AD" clId="Web-{D847F6A3-39C1-E366-751C-B15813712B92}" dt="2024-03-24T13:33:38.874" v="95" actId="14100"/>
          <ac:grpSpMkLst>
            <pc:docMk/>
            <pc:sldMk cId="1867246086" sldId="334"/>
            <ac:grpSpMk id="11" creationId="{6A7D5F0B-26F5-46B4-4EBF-34362E578CF3}"/>
          </ac:grpSpMkLst>
        </pc:grpChg>
        <pc:grpChg chg="add mod">
          <ac:chgData name="WEI, Hanjie" userId="S::1155173901@link.cuhk.edu.hk::3eefdd7f-f178-4ce5-8f21-1bd4429f5381" providerId="AD" clId="Web-{D847F6A3-39C1-E366-751C-B15813712B92}" dt="2024-03-24T13:33:56.405" v="98" actId="1076"/>
          <ac:grpSpMkLst>
            <pc:docMk/>
            <pc:sldMk cId="1867246086" sldId="334"/>
            <ac:grpSpMk id="18" creationId="{C5218E5F-3E5C-CA54-13AE-5D51087E39CC}"/>
          </ac:grpSpMkLst>
        </pc:grpChg>
      </pc:sldChg>
      <pc:sldChg chg="addSp delSp modSp new">
        <pc:chgData name="WEI, Hanjie" userId="S::1155173901@link.cuhk.edu.hk::3eefdd7f-f178-4ce5-8f21-1bd4429f5381" providerId="AD" clId="Web-{D847F6A3-39C1-E366-751C-B15813712B92}" dt="2024-03-24T13:52:13.483" v="200" actId="1076"/>
        <pc:sldMkLst>
          <pc:docMk/>
          <pc:sldMk cId="2799500397" sldId="335"/>
        </pc:sldMkLst>
        <pc:spChg chg="add del">
          <ac:chgData name="WEI, Hanjie" userId="S::1155173901@link.cuhk.edu.hk::3eefdd7f-f178-4ce5-8f21-1bd4429f5381" providerId="AD" clId="Web-{D847F6A3-39C1-E366-751C-B15813712B92}" dt="2024-03-24T13:35:19.531" v="112"/>
          <ac:spMkLst>
            <pc:docMk/>
            <pc:sldMk cId="2799500397" sldId="335"/>
            <ac:spMk id="5" creationId="{076BC300-A8D5-0996-AAF5-1B9A1B34ADB6}"/>
          </ac:spMkLst>
        </pc:spChg>
        <pc:spChg chg="add del mod">
          <ac:chgData name="WEI, Hanjie" userId="S::1155173901@link.cuhk.edu.hk::3eefdd7f-f178-4ce5-8f21-1bd4429f5381" providerId="AD" clId="Web-{D847F6A3-39C1-E366-751C-B15813712B92}" dt="2024-03-24T13:52:13.483" v="200" actId="1076"/>
          <ac:spMkLst>
            <pc:docMk/>
            <pc:sldMk cId="2799500397" sldId="335"/>
            <ac:spMk id="7" creationId="{BC470985-0103-214C-523C-590C1EFC8086}"/>
          </ac:spMkLst>
        </pc:spChg>
        <pc:spChg chg="add mod">
          <ac:chgData name="WEI, Hanjie" userId="S::1155173901@link.cuhk.edu.hk::3eefdd7f-f178-4ce5-8f21-1bd4429f5381" providerId="AD" clId="Web-{D847F6A3-39C1-E366-751C-B15813712B92}" dt="2024-03-24T13:50:52.388" v="147" actId="1076"/>
          <ac:spMkLst>
            <pc:docMk/>
            <pc:sldMk cId="2799500397" sldId="335"/>
            <ac:spMk id="11" creationId="{C9F60984-1ED6-2027-334B-4875C2035740}"/>
          </ac:spMkLst>
        </pc:spChg>
        <pc:spChg chg="add mod">
          <ac:chgData name="WEI, Hanjie" userId="S::1155173901@link.cuhk.edu.hk::3eefdd7f-f178-4ce5-8f21-1bd4429f5381" providerId="AD" clId="Web-{D847F6A3-39C1-E366-751C-B15813712B92}" dt="2024-03-24T13:51:15.123" v="156" actId="20577"/>
          <ac:spMkLst>
            <pc:docMk/>
            <pc:sldMk cId="2799500397" sldId="335"/>
            <ac:spMk id="12" creationId="{89022296-97AA-AB09-CFFF-A735E242A4A6}"/>
          </ac:spMkLst>
        </pc:spChg>
        <pc:spChg chg="add mod">
          <ac:chgData name="WEI, Hanjie" userId="S::1155173901@link.cuhk.edu.hk::3eefdd7f-f178-4ce5-8f21-1bd4429f5381" providerId="AD" clId="Web-{D847F6A3-39C1-E366-751C-B15813712B92}" dt="2024-03-24T13:51:37.029" v="165" actId="20577"/>
          <ac:spMkLst>
            <pc:docMk/>
            <pc:sldMk cId="2799500397" sldId="335"/>
            <ac:spMk id="13" creationId="{A8888FF7-240C-57BB-A390-DB7236459528}"/>
          </ac:spMkLst>
        </pc:spChg>
        <pc:picChg chg="add mod">
          <ac:chgData name="WEI, Hanjie" userId="S::1155173901@link.cuhk.edu.hk::3eefdd7f-f178-4ce5-8f21-1bd4429f5381" providerId="AD" clId="Web-{D847F6A3-39C1-E366-751C-B15813712B92}" dt="2024-03-24T13:49:16.684" v="123" actId="1076"/>
          <ac:picMkLst>
            <pc:docMk/>
            <pc:sldMk cId="2799500397" sldId="335"/>
            <ac:picMk id="8" creationId="{063A2ACB-CC57-EEED-D1EB-D0FBA9612AB9}"/>
          </ac:picMkLst>
        </pc:picChg>
        <pc:picChg chg="add mod">
          <ac:chgData name="WEI, Hanjie" userId="S::1155173901@link.cuhk.edu.hk::3eefdd7f-f178-4ce5-8f21-1bd4429f5381" providerId="AD" clId="Web-{D847F6A3-39C1-E366-751C-B15813712B92}" dt="2024-03-24T13:49:14.027" v="122" actId="1076"/>
          <ac:picMkLst>
            <pc:docMk/>
            <pc:sldMk cId="2799500397" sldId="335"/>
            <ac:picMk id="9" creationId="{FA12DC92-F4C7-358F-05B3-4D5AD22EA491}"/>
          </ac:picMkLst>
        </pc:picChg>
        <pc:picChg chg="add mod">
          <ac:chgData name="WEI, Hanjie" userId="S::1155173901@link.cuhk.edu.hk::3eefdd7f-f178-4ce5-8f21-1bd4429f5381" providerId="AD" clId="Web-{D847F6A3-39C1-E366-751C-B15813712B92}" dt="2024-03-24T13:49:37.918" v="126" actId="1076"/>
          <ac:picMkLst>
            <pc:docMk/>
            <pc:sldMk cId="2799500397" sldId="335"/>
            <ac:picMk id="10" creationId="{14109DC6-32F8-27DC-8A71-161637339E68}"/>
          </ac:picMkLst>
        </pc:picChg>
      </pc:sldChg>
      <pc:sldChg chg="addSp modSp new">
        <pc:chgData name="WEI, Hanjie" userId="S::1155173901@link.cuhk.edu.hk::3eefdd7f-f178-4ce5-8f21-1bd4429f5381" providerId="AD" clId="Web-{D847F6A3-39C1-E366-751C-B15813712B92}" dt="2024-03-24T13:55:53.174" v="244" actId="20577"/>
        <pc:sldMkLst>
          <pc:docMk/>
          <pc:sldMk cId="2220293634" sldId="336"/>
        </pc:sldMkLst>
        <pc:spChg chg="mod">
          <ac:chgData name="WEI, Hanjie" userId="S::1155173901@link.cuhk.edu.hk::3eefdd7f-f178-4ce5-8f21-1bd4429f5381" providerId="AD" clId="Web-{D847F6A3-39C1-E366-751C-B15813712B92}" dt="2024-03-24T13:53:22.859" v="210" actId="14100"/>
          <ac:spMkLst>
            <pc:docMk/>
            <pc:sldMk cId="2220293634" sldId="336"/>
            <ac:spMk id="2" creationId="{6B4F6678-0BD7-D805-3D6C-F92FFC984023}"/>
          </ac:spMkLst>
        </pc:spChg>
        <pc:spChg chg="mod">
          <ac:chgData name="WEI, Hanjie" userId="S::1155173901@link.cuhk.edu.hk::3eefdd7f-f178-4ce5-8f21-1bd4429f5381" providerId="AD" clId="Web-{D847F6A3-39C1-E366-751C-B15813712B92}" dt="2024-03-24T13:55:53.174" v="244" actId="20577"/>
          <ac:spMkLst>
            <pc:docMk/>
            <pc:sldMk cId="2220293634" sldId="336"/>
            <ac:spMk id="3" creationId="{115D6BFF-8167-0A41-A1C5-04CA700B5885}"/>
          </ac:spMkLst>
        </pc:spChg>
        <pc:spChg chg="add mod">
          <ac:chgData name="WEI, Hanjie" userId="S::1155173901@link.cuhk.edu.hk::3eefdd7f-f178-4ce5-8f21-1bd4429f5381" providerId="AD" clId="Web-{D847F6A3-39C1-E366-751C-B15813712B92}" dt="2024-03-24T13:55:20.251" v="240" actId="20577"/>
          <ac:spMkLst>
            <pc:docMk/>
            <pc:sldMk cId="2220293634" sldId="336"/>
            <ac:spMk id="6" creationId="{692BD9F6-CF5E-E919-4F14-B05CB2F443E5}"/>
          </ac:spMkLst>
        </pc:spChg>
        <pc:picChg chg="add mod">
          <ac:chgData name="WEI, Hanjie" userId="S::1155173901@link.cuhk.edu.hk::3eefdd7f-f178-4ce5-8f21-1bd4429f5381" providerId="AD" clId="Web-{D847F6A3-39C1-E366-751C-B15813712B92}" dt="2024-03-24T13:53:29.609" v="211" actId="1076"/>
          <ac:picMkLst>
            <pc:docMk/>
            <pc:sldMk cId="2220293634" sldId="336"/>
            <ac:picMk id="4" creationId="{6F8B145F-3C23-5E48-3513-67632DCD29E5}"/>
          </ac:picMkLst>
        </pc:picChg>
        <pc:picChg chg="add mod">
          <ac:chgData name="WEI, Hanjie" userId="S::1155173901@link.cuhk.edu.hk::3eefdd7f-f178-4ce5-8f21-1bd4429f5381" providerId="AD" clId="Web-{D847F6A3-39C1-E366-751C-B15813712B92}" dt="2024-03-24T13:55:27.783" v="243" actId="14100"/>
          <ac:picMkLst>
            <pc:docMk/>
            <pc:sldMk cId="2220293634" sldId="336"/>
            <ac:picMk id="7" creationId="{DC9C7ADD-3E30-41E5-6F9D-4549D6AF2AA7}"/>
          </ac:picMkLst>
        </pc:picChg>
      </pc:sldChg>
      <pc:sldChg chg="addSp delSp modSp new">
        <pc:chgData name="WEI, Hanjie" userId="S::1155173901@link.cuhk.edu.hk::3eefdd7f-f178-4ce5-8f21-1bd4429f5381" providerId="AD" clId="Web-{D847F6A3-39C1-E366-751C-B15813712B92}" dt="2024-03-24T15:39:41.706" v="509" actId="1076"/>
        <pc:sldMkLst>
          <pc:docMk/>
          <pc:sldMk cId="1777470732" sldId="337"/>
        </pc:sldMkLst>
        <pc:spChg chg="mod">
          <ac:chgData name="WEI, Hanjie" userId="S::1155173901@link.cuhk.edu.hk::3eefdd7f-f178-4ce5-8f21-1bd4429f5381" providerId="AD" clId="Web-{D847F6A3-39C1-E366-751C-B15813712B92}" dt="2024-03-24T14:07:37.824" v="338" actId="20577"/>
          <ac:spMkLst>
            <pc:docMk/>
            <pc:sldMk cId="1777470732" sldId="337"/>
            <ac:spMk id="3" creationId="{C5CC9EE2-6819-2393-A39E-7E6EFA60F4AF}"/>
          </ac:spMkLst>
        </pc:spChg>
        <pc:spChg chg="add mod">
          <ac:chgData name="WEI, Hanjie" userId="S::1155173901@link.cuhk.edu.hk::3eefdd7f-f178-4ce5-8f21-1bd4429f5381" providerId="AD" clId="Web-{D847F6A3-39C1-E366-751C-B15813712B92}" dt="2024-03-24T14:44:44.115" v="398" actId="20577"/>
          <ac:spMkLst>
            <pc:docMk/>
            <pc:sldMk cId="1777470732" sldId="337"/>
            <ac:spMk id="4" creationId="{CFBA4E14-5BC2-9D90-FE51-A8FBDBA92583}"/>
          </ac:spMkLst>
        </pc:spChg>
        <pc:spChg chg="add mod">
          <ac:chgData name="WEI, Hanjie" userId="S::1155173901@link.cuhk.edu.hk::3eefdd7f-f178-4ce5-8f21-1bd4429f5381" providerId="AD" clId="Web-{D847F6A3-39C1-E366-751C-B15813712B92}" dt="2024-03-24T14:08:33.247" v="345" actId="1076"/>
          <ac:spMkLst>
            <pc:docMk/>
            <pc:sldMk cId="1777470732" sldId="337"/>
            <ac:spMk id="5" creationId="{5C29F078-BB26-98E4-1E01-494D211A1B86}"/>
          </ac:spMkLst>
        </pc:spChg>
        <pc:spChg chg="add mod">
          <ac:chgData name="WEI, Hanjie" userId="S::1155173901@link.cuhk.edu.hk::3eefdd7f-f178-4ce5-8f21-1bd4429f5381" providerId="AD" clId="Web-{D847F6A3-39C1-E366-751C-B15813712B92}" dt="2024-03-24T14:44:48.896" v="402" actId="20577"/>
          <ac:spMkLst>
            <pc:docMk/>
            <pc:sldMk cId="1777470732" sldId="337"/>
            <ac:spMk id="11" creationId="{CBAFD750-827A-42A8-BA95-E13DCF68E12B}"/>
          </ac:spMkLst>
        </pc:spChg>
        <pc:spChg chg="add mod">
          <ac:chgData name="WEI, Hanjie" userId="S::1155173901@link.cuhk.edu.hk::3eefdd7f-f178-4ce5-8f21-1bd4429f5381" providerId="AD" clId="Web-{D847F6A3-39C1-E366-751C-B15813712B92}" dt="2024-03-24T14:44:40.849" v="397" actId="1076"/>
          <ac:spMkLst>
            <pc:docMk/>
            <pc:sldMk cId="1777470732" sldId="337"/>
            <ac:spMk id="12" creationId="{A211AFD7-B691-23DB-949B-2E8E075F9B64}"/>
          </ac:spMkLst>
        </pc:spChg>
        <pc:spChg chg="add mod">
          <ac:chgData name="WEI, Hanjie" userId="S::1155173901@link.cuhk.edu.hk::3eefdd7f-f178-4ce5-8f21-1bd4429f5381" providerId="AD" clId="Web-{D847F6A3-39C1-E366-751C-B15813712B92}" dt="2024-03-24T14:45:01.209" v="407" actId="20577"/>
          <ac:spMkLst>
            <pc:docMk/>
            <pc:sldMk cId="1777470732" sldId="337"/>
            <ac:spMk id="13" creationId="{11F464AC-83BA-3414-90F9-0E3925A1E61C}"/>
          </ac:spMkLst>
        </pc:spChg>
        <pc:spChg chg="add mod">
          <ac:chgData name="WEI, Hanjie" userId="S::1155173901@link.cuhk.edu.hk::3eefdd7f-f178-4ce5-8f21-1bd4429f5381" providerId="AD" clId="Web-{D847F6A3-39C1-E366-751C-B15813712B92}" dt="2024-03-24T14:45:09.350" v="408" actId="1076"/>
          <ac:spMkLst>
            <pc:docMk/>
            <pc:sldMk cId="1777470732" sldId="337"/>
            <ac:spMk id="14" creationId="{36FF394C-6DD1-860B-20F6-F60D95198E43}"/>
          </ac:spMkLst>
        </pc:spChg>
        <pc:picChg chg="add mod">
          <ac:chgData name="WEI, Hanjie" userId="S::1155173901@link.cuhk.edu.hk::3eefdd7f-f178-4ce5-8f21-1bd4429f5381" providerId="AD" clId="Web-{D847F6A3-39C1-E366-751C-B15813712B92}" dt="2024-03-24T14:08:00.481" v="340" actId="14100"/>
          <ac:picMkLst>
            <pc:docMk/>
            <pc:sldMk cId="1777470732" sldId="337"/>
            <ac:picMk id="6" creationId="{15B94E88-F7B5-EBAF-F886-BE1D69DC04F9}"/>
          </ac:picMkLst>
        </pc:picChg>
        <pc:picChg chg="add mod">
          <ac:chgData name="WEI, Hanjie" userId="S::1155173901@link.cuhk.edu.hk::3eefdd7f-f178-4ce5-8f21-1bd4429f5381" providerId="AD" clId="Web-{D847F6A3-39C1-E366-751C-B15813712B92}" dt="2024-03-24T14:08:03.668" v="341" actId="14100"/>
          <ac:picMkLst>
            <pc:docMk/>
            <pc:sldMk cId="1777470732" sldId="337"/>
            <ac:picMk id="7" creationId="{A59CFCF7-6028-A2D3-13D2-E55FC5EF7B63}"/>
          </ac:picMkLst>
        </pc:picChg>
        <pc:picChg chg="add mod">
          <ac:chgData name="WEI, Hanjie" userId="S::1155173901@link.cuhk.edu.hk::3eefdd7f-f178-4ce5-8f21-1bd4429f5381" providerId="AD" clId="Web-{D847F6A3-39C1-E366-751C-B15813712B92}" dt="2024-03-24T14:08:07.074" v="342" actId="14100"/>
          <ac:picMkLst>
            <pc:docMk/>
            <pc:sldMk cId="1777470732" sldId="337"/>
            <ac:picMk id="8" creationId="{A33F95DF-F31B-C4E0-4941-D9DFD28F9CE6}"/>
          </ac:picMkLst>
        </pc:picChg>
        <pc:picChg chg="add mod">
          <ac:chgData name="WEI, Hanjie" userId="S::1155173901@link.cuhk.edu.hk::3eefdd7f-f178-4ce5-8f21-1bd4429f5381" providerId="AD" clId="Web-{D847F6A3-39C1-E366-751C-B15813712B92}" dt="2024-03-24T14:08:19.059" v="344" actId="14100"/>
          <ac:picMkLst>
            <pc:docMk/>
            <pc:sldMk cId="1777470732" sldId="337"/>
            <ac:picMk id="9" creationId="{171AA8D8-E5EB-4649-8A08-86891234120B}"/>
          </ac:picMkLst>
        </pc:picChg>
        <pc:picChg chg="add mod">
          <ac:chgData name="WEI, Hanjie" userId="S::1155173901@link.cuhk.edu.hk::3eefdd7f-f178-4ce5-8f21-1bd4429f5381" providerId="AD" clId="Web-{D847F6A3-39C1-E366-751C-B15813712B92}" dt="2024-03-24T14:08:14.356" v="343" actId="14100"/>
          <ac:picMkLst>
            <pc:docMk/>
            <pc:sldMk cId="1777470732" sldId="337"/>
            <ac:picMk id="10" creationId="{D95A839D-588A-2A1A-4AEE-1FD465AE6D92}"/>
          </ac:picMkLst>
        </pc:picChg>
        <pc:picChg chg="add del mod">
          <ac:chgData name="WEI, Hanjie" userId="S::1155173901@link.cuhk.edu.hk::3eefdd7f-f178-4ce5-8f21-1bd4429f5381" providerId="AD" clId="Web-{D847F6A3-39C1-E366-751C-B15813712B92}" dt="2024-03-24T14:06:33.667" v="313"/>
          <ac:picMkLst>
            <pc:docMk/>
            <pc:sldMk cId="1777470732" sldId="337"/>
            <ac:picMk id="11" creationId="{E6990417-E3B2-C9E5-21FA-3B276CB17F13}"/>
          </ac:picMkLst>
        </pc:picChg>
        <pc:picChg chg="add del mod">
          <ac:chgData name="WEI, Hanjie" userId="S::1155173901@link.cuhk.edu.hk::3eefdd7f-f178-4ce5-8f21-1bd4429f5381" providerId="AD" clId="Web-{D847F6A3-39C1-E366-751C-B15813712B92}" dt="2024-03-24T15:27:25.376" v="495"/>
          <ac:picMkLst>
            <pc:docMk/>
            <pc:sldMk cId="1777470732" sldId="337"/>
            <ac:picMk id="15" creationId="{4E3B6A64-1666-CF94-72BF-66F96D7C2C90}"/>
          </ac:picMkLst>
        </pc:picChg>
        <pc:picChg chg="add del mod">
          <ac:chgData name="WEI, Hanjie" userId="S::1155173901@link.cuhk.edu.hk::3eefdd7f-f178-4ce5-8f21-1bd4429f5381" providerId="AD" clId="Web-{D847F6A3-39C1-E366-751C-B15813712B92}" dt="2024-03-24T15:27:53.188" v="498"/>
          <ac:picMkLst>
            <pc:docMk/>
            <pc:sldMk cId="1777470732" sldId="337"/>
            <ac:picMk id="16" creationId="{1C637088-B90C-FA0F-C2A1-5EB4E7B20648}"/>
          </ac:picMkLst>
        </pc:picChg>
        <pc:picChg chg="add mod">
          <ac:chgData name="WEI, Hanjie" userId="S::1155173901@link.cuhk.edu.hk::3eefdd7f-f178-4ce5-8f21-1bd4429f5381" providerId="AD" clId="Web-{D847F6A3-39C1-E366-751C-B15813712B92}" dt="2024-03-24T15:39:41.706" v="509" actId="1076"/>
          <ac:picMkLst>
            <pc:docMk/>
            <pc:sldMk cId="1777470732" sldId="337"/>
            <ac:picMk id="17" creationId="{80AFF0E7-813C-F5E4-7FDB-D1B277B37ED2}"/>
          </ac:picMkLst>
        </pc:picChg>
      </pc:sldChg>
      <pc:sldChg chg="addSp delSp modSp new">
        <pc:chgData name="WEI, Hanjie" userId="S::1155173901@link.cuhk.edu.hk::3eefdd7f-f178-4ce5-8f21-1bd4429f5381" providerId="AD" clId="Web-{D847F6A3-39C1-E366-751C-B15813712B92}" dt="2024-03-24T15:33:03.457" v="507"/>
        <pc:sldMkLst>
          <pc:docMk/>
          <pc:sldMk cId="3699718212" sldId="338"/>
        </pc:sldMkLst>
        <pc:picChg chg="add del mod">
          <ac:chgData name="WEI, Hanjie" userId="S::1155173901@link.cuhk.edu.hk::3eefdd7f-f178-4ce5-8f21-1bd4429f5381" providerId="AD" clId="Web-{D847F6A3-39C1-E366-751C-B15813712B92}" dt="2024-03-24T15:33:03.457" v="507"/>
          <ac:picMkLst>
            <pc:docMk/>
            <pc:sldMk cId="3699718212" sldId="338"/>
            <ac:picMk id="4" creationId="{C3D02220-8C3B-EB05-539D-CF39B036B352}"/>
          </ac:picMkLst>
        </pc:picChg>
        <pc:picChg chg="add mod">
          <ac:chgData name="WEI, Hanjie" userId="S::1155173901@link.cuhk.edu.hk::3eefdd7f-f178-4ce5-8f21-1bd4429f5381" providerId="AD" clId="Web-{D847F6A3-39C1-E366-751C-B15813712B92}" dt="2024-03-24T15:14:40.680" v="493" actId="1076"/>
          <ac:picMkLst>
            <pc:docMk/>
            <pc:sldMk cId="3699718212" sldId="338"/>
            <ac:picMk id="5" creationId="{413C55B4-5FA8-4D9C-355F-53FA45F1665F}"/>
          </ac:picMkLst>
        </pc:picChg>
      </pc:sldChg>
      <pc:sldChg chg="addSp modSp new ord">
        <pc:chgData name="WEI, Hanjie" userId="S::1155173901@link.cuhk.edu.hk::3eefdd7f-f178-4ce5-8f21-1bd4429f5381" providerId="AD" clId="Web-{D847F6A3-39C1-E366-751C-B15813712B92}" dt="2024-03-24T15:00:28.422" v="446" actId="20577"/>
        <pc:sldMkLst>
          <pc:docMk/>
          <pc:sldMk cId="2728406194" sldId="339"/>
        </pc:sldMkLst>
        <pc:spChg chg="add mod">
          <ac:chgData name="WEI, Hanjie" userId="S::1155173901@link.cuhk.edu.hk::3eefdd7f-f178-4ce5-8f21-1bd4429f5381" providerId="AD" clId="Web-{D847F6A3-39C1-E366-751C-B15813712B92}" dt="2024-03-24T15:00:28.422" v="446" actId="20577"/>
          <ac:spMkLst>
            <pc:docMk/>
            <pc:sldMk cId="2728406194" sldId="339"/>
            <ac:spMk id="5" creationId="{44354782-134D-1277-98A4-EE24773CC377}"/>
          </ac:spMkLst>
        </pc:spChg>
        <pc:picChg chg="add mod">
          <ac:chgData name="WEI, Hanjie" userId="S::1155173901@link.cuhk.edu.hk::3eefdd7f-f178-4ce5-8f21-1bd4429f5381" providerId="AD" clId="Web-{D847F6A3-39C1-E366-751C-B15813712B92}" dt="2024-03-24T14:47:34.351" v="413" actId="1076"/>
          <ac:picMkLst>
            <pc:docMk/>
            <pc:sldMk cId="2728406194" sldId="339"/>
            <ac:picMk id="4" creationId="{F4BB1858-FE32-A3FA-B47B-B6C2984DD24C}"/>
          </ac:picMkLst>
        </pc:picChg>
      </pc:sldChg>
      <pc:sldChg chg="addSp delSp modSp new">
        <pc:chgData name="WEI, Hanjie" userId="S::1155173901@link.cuhk.edu.hk::3eefdd7f-f178-4ce5-8f21-1bd4429f5381" providerId="AD" clId="Web-{D847F6A3-39C1-E366-751C-B15813712B92}" dt="2024-03-24T15:02:48.673" v="486" actId="1076"/>
        <pc:sldMkLst>
          <pc:docMk/>
          <pc:sldMk cId="2353912118" sldId="340"/>
        </pc:sldMkLst>
        <pc:spChg chg="mod">
          <ac:chgData name="WEI, Hanjie" userId="S::1155173901@link.cuhk.edu.hk::3eefdd7f-f178-4ce5-8f21-1bd4429f5381" providerId="AD" clId="Web-{D847F6A3-39C1-E366-751C-B15813712B92}" dt="2024-03-24T15:01:25.500" v="455" actId="20577"/>
          <ac:spMkLst>
            <pc:docMk/>
            <pc:sldMk cId="2353912118" sldId="340"/>
            <ac:spMk id="2" creationId="{7B954D08-05FF-31DC-7588-4F8E184804F3}"/>
          </ac:spMkLst>
        </pc:spChg>
        <pc:spChg chg="del mod">
          <ac:chgData name="WEI, Hanjie" userId="S::1155173901@link.cuhk.edu.hk::3eefdd7f-f178-4ce5-8f21-1bd4429f5381" providerId="AD" clId="Web-{D847F6A3-39C1-E366-751C-B15813712B92}" dt="2024-03-24T15:02:23.298" v="482"/>
          <ac:spMkLst>
            <pc:docMk/>
            <pc:sldMk cId="2353912118" sldId="340"/>
            <ac:spMk id="3" creationId="{41D46A46-C54D-1EA9-CDCE-999A51688D6D}"/>
          </ac:spMkLst>
        </pc:spChg>
        <pc:spChg chg="del mod">
          <ac:chgData name="WEI, Hanjie" userId="S::1155173901@link.cuhk.edu.hk::3eefdd7f-f178-4ce5-8f21-1bd4429f5381" providerId="AD" clId="Web-{D847F6A3-39C1-E366-751C-B15813712B92}" dt="2024-03-24T15:02:23.298" v="481"/>
          <ac:spMkLst>
            <pc:docMk/>
            <pc:sldMk cId="2353912118" sldId="340"/>
            <ac:spMk id="4" creationId="{0881D95A-D4D2-91F9-F87D-8F7895CCA263}"/>
          </ac:spMkLst>
        </pc:spChg>
        <pc:spChg chg="del mod">
          <ac:chgData name="WEI, Hanjie" userId="S::1155173901@link.cuhk.edu.hk::3eefdd7f-f178-4ce5-8f21-1bd4429f5381" providerId="AD" clId="Web-{D847F6A3-39C1-E366-751C-B15813712B92}" dt="2024-03-24T15:02:23.298" v="480"/>
          <ac:spMkLst>
            <pc:docMk/>
            <pc:sldMk cId="2353912118" sldId="340"/>
            <ac:spMk id="5" creationId="{C692D994-E0AC-EFF3-7BBE-9D5B10FD68B3}"/>
          </ac:spMkLst>
        </pc:spChg>
        <pc:spChg chg="del mod">
          <ac:chgData name="WEI, Hanjie" userId="S::1155173901@link.cuhk.edu.hk::3eefdd7f-f178-4ce5-8f21-1bd4429f5381" providerId="AD" clId="Web-{D847F6A3-39C1-E366-751C-B15813712B92}" dt="2024-03-24T15:02:23.298" v="479"/>
          <ac:spMkLst>
            <pc:docMk/>
            <pc:sldMk cId="2353912118" sldId="340"/>
            <ac:spMk id="6" creationId="{4564D6A9-9A1D-94BE-E39A-8699D6D40D13}"/>
          </ac:spMkLst>
        </pc:spChg>
        <pc:spChg chg="del mod">
          <ac:chgData name="WEI, Hanjie" userId="S::1155173901@link.cuhk.edu.hk::3eefdd7f-f178-4ce5-8f21-1bd4429f5381" providerId="AD" clId="Web-{D847F6A3-39C1-E366-751C-B15813712B92}" dt="2024-03-24T15:02:23.298" v="478"/>
          <ac:spMkLst>
            <pc:docMk/>
            <pc:sldMk cId="2353912118" sldId="340"/>
            <ac:spMk id="7" creationId="{3A29CF87-18B9-772C-56DF-CC0099AE6FF0}"/>
          </ac:spMkLst>
        </pc:spChg>
        <pc:spChg chg="del mod">
          <ac:chgData name="WEI, Hanjie" userId="S::1155173901@link.cuhk.edu.hk::3eefdd7f-f178-4ce5-8f21-1bd4429f5381" providerId="AD" clId="Web-{D847F6A3-39C1-E366-751C-B15813712B92}" dt="2024-03-24T15:02:23.298" v="477"/>
          <ac:spMkLst>
            <pc:docMk/>
            <pc:sldMk cId="2353912118" sldId="340"/>
            <ac:spMk id="8" creationId="{6BA94E18-226E-A7B1-17B1-F7D0C23C2377}"/>
          </ac:spMkLst>
        </pc:spChg>
        <pc:spChg chg="del mod">
          <ac:chgData name="WEI, Hanjie" userId="S::1155173901@link.cuhk.edu.hk::3eefdd7f-f178-4ce5-8f21-1bd4429f5381" providerId="AD" clId="Web-{D847F6A3-39C1-E366-751C-B15813712B92}" dt="2024-03-24T15:02:23.298" v="476"/>
          <ac:spMkLst>
            <pc:docMk/>
            <pc:sldMk cId="2353912118" sldId="340"/>
            <ac:spMk id="9" creationId="{28E4AB37-A170-A063-39CF-2D003132FAA4}"/>
          </ac:spMkLst>
        </pc:spChg>
        <pc:spChg chg="del mod">
          <ac:chgData name="WEI, Hanjie" userId="S::1155173901@link.cuhk.edu.hk::3eefdd7f-f178-4ce5-8f21-1bd4429f5381" providerId="AD" clId="Web-{D847F6A3-39C1-E366-751C-B15813712B92}" dt="2024-03-24T15:02:23.298" v="475"/>
          <ac:spMkLst>
            <pc:docMk/>
            <pc:sldMk cId="2353912118" sldId="340"/>
            <ac:spMk id="10" creationId="{53D0F84E-7AC9-2C16-4EC4-FBC32661E131}"/>
          </ac:spMkLst>
        </pc:spChg>
        <pc:spChg chg="add mod">
          <ac:chgData name="WEI, Hanjie" userId="S::1155173901@link.cuhk.edu.hk::3eefdd7f-f178-4ce5-8f21-1bd4429f5381" providerId="AD" clId="Web-{D847F6A3-39C1-E366-751C-B15813712B92}" dt="2024-03-24T15:02:48.673" v="486" actId="1076"/>
          <ac:spMkLst>
            <pc:docMk/>
            <pc:sldMk cId="2353912118" sldId="340"/>
            <ac:spMk id="11" creationId="{E74B01A6-8BF1-CFCC-75BC-BB49A94CFF3E}"/>
          </ac:spMkLst>
        </pc:spChg>
      </pc:sldChg>
    </pc:docChg>
  </pc:docChgLst>
  <pc:docChgLst>
    <pc:chgData name="YEUNG, Ching Hin" userId="df94210f-9bcc-4837-bcfb-5c36d1d0d47f" providerId="ADAL" clId="{61CEE6DE-9FF7-0347-9260-8333418177F4}"/>
    <pc:docChg chg="undo custSel addSld delSld modSld sldOrd addSection delSection modSection">
      <pc:chgData name="YEUNG, Ching Hin" userId="df94210f-9bcc-4837-bcfb-5c36d1d0d47f" providerId="ADAL" clId="{61CEE6DE-9FF7-0347-9260-8333418177F4}" dt="2024-03-26T04:05:55.163" v="6620" actId="20578"/>
      <pc:docMkLst>
        <pc:docMk/>
      </pc:docMkLst>
      <pc:sldChg chg="modSp mod">
        <pc:chgData name="YEUNG, Ching Hin" userId="df94210f-9bcc-4837-bcfb-5c36d1d0d47f" providerId="ADAL" clId="{61CEE6DE-9FF7-0347-9260-8333418177F4}" dt="2024-03-25T10:04:28.679" v="5897" actId="20577"/>
        <pc:sldMkLst>
          <pc:docMk/>
          <pc:sldMk cId="0" sldId="256"/>
        </pc:sldMkLst>
        <pc:spChg chg="mod">
          <ac:chgData name="YEUNG, Ching Hin" userId="df94210f-9bcc-4837-bcfb-5c36d1d0d47f" providerId="ADAL" clId="{61CEE6DE-9FF7-0347-9260-8333418177F4}" dt="2024-03-24T18:11:33.035" v="4254" actId="14100"/>
          <ac:spMkLst>
            <pc:docMk/>
            <pc:sldMk cId="0" sldId="256"/>
            <ac:spMk id="181" creationId="{00000000-0000-0000-0000-000000000000}"/>
          </ac:spMkLst>
        </pc:spChg>
        <pc:spChg chg="mod">
          <ac:chgData name="YEUNG, Ching Hin" userId="df94210f-9bcc-4837-bcfb-5c36d1d0d47f" providerId="ADAL" clId="{61CEE6DE-9FF7-0347-9260-8333418177F4}" dt="2024-03-25T10:04:28.679" v="5897" actId="20577"/>
          <ac:spMkLst>
            <pc:docMk/>
            <pc:sldMk cId="0" sldId="256"/>
            <ac:spMk id="182" creationId="{00000000-0000-0000-0000-000000000000}"/>
          </ac:spMkLst>
        </pc:spChg>
        <pc:spChg chg="mod">
          <ac:chgData name="YEUNG, Ching Hin" userId="df94210f-9bcc-4837-bcfb-5c36d1d0d47f" providerId="ADAL" clId="{61CEE6DE-9FF7-0347-9260-8333418177F4}" dt="2024-03-20T10:35:24.820" v="122" actId="1076"/>
          <ac:spMkLst>
            <pc:docMk/>
            <pc:sldMk cId="0" sldId="256"/>
            <ac:spMk id="231" creationId="{00000000-0000-0000-0000-000000000000}"/>
          </ac:spMkLst>
        </pc:spChg>
      </pc:sldChg>
      <pc:sldChg chg="del ord">
        <pc:chgData name="YEUNG, Ching Hin" userId="df94210f-9bcc-4837-bcfb-5c36d1d0d47f" providerId="ADAL" clId="{61CEE6DE-9FF7-0347-9260-8333418177F4}" dt="2024-03-24T19:22:32.064" v="5838" actId="2696"/>
        <pc:sldMkLst>
          <pc:docMk/>
          <pc:sldMk cId="0" sldId="257"/>
        </pc:sldMkLst>
      </pc:sldChg>
      <pc:sldChg chg="addSp delSp modSp mod">
        <pc:chgData name="YEUNG, Ching Hin" userId="df94210f-9bcc-4837-bcfb-5c36d1d0d47f" providerId="ADAL" clId="{61CEE6DE-9FF7-0347-9260-8333418177F4}" dt="2024-03-24T18:19:09.784" v="4400" actId="20577"/>
        <pc:sldMkLst>
          <pc:docMk/>
          <pc:sldMk cId="0" sldId="258"/>
        </pc:sldMkLst>
        <pc:spChg chg="add del mod">
          <ac:chgData name="YEUNG, Ching Hin" userId="df94210f-9bcc-4837-bcfb-5c36d1d0d47f" providerId="ADAL" clId="{61CEE6DE-9FF7-0347-9260-8333418177F4}" dt="2024-03-24T18:18:59.490" v="4392" actId="478"/>
          <ac:spMkLst>
            <pc:docMk/>
            <pc:sldMk cId="0" sldId="258"/>
            <ac:spMk id="2" creationId="{5808967B-CD2D-9CE5-1585-674FDC4D6E9E}"/>
          </ac:spMkLst>
        </pc:spChg>
        <pc:spChg chg="mod">
          <ac:chgData name="YEUNG, Ching Hin" userId="df94210f-9bcc-4837-bcfb-5c36d1d0d47f" providerId="ADAL" clId="{61CEE6DE-9FF7-0347-9260-8333418177F4}" dt="2024-03-24T18:11:59.553" v="4287" actId="1035"/>
          <ac:spMkLst>
            <pc:docMk/>
            <pc:sldMk cId="0" sldId="258"/>
            <ac:spMk id="245" creationId="{00000000-0000-0000-0000-000000000000}"/>
          </ac:spMkLst>
        </pc:spChg>
        <pc:spChg chg="mod">
          <ac:chgData name="YEUNG, Ching Hin" userId="df94210f-9bcc-4837-bcfb-5c36d1d0d47f" providerId="ADAL" clId="{61CEE6DE-9FF7-0347-9260-8333418177F4}" dt="2024-03-24T18:11:59.553" v="4287" actId="1035"/>
          <ac:spMkLst>
            <pc:docMk/>
            <pc:sldMk cId="0" sldId="258"/>
            <ac:spMk id="246" creationId="{00000000-0000-0000-0000-000000000000}"/>
          </ac:spMkLst>
        </pc:spChg>
        <pc:spChg chg="mod">
          <ac:chgData name="YEUNG, Ching Hin" userId="df94210f-9bcc-4837-bcfb-5c36d1d0d47f" providerId="ADAL" clId="{61CEE6DE-9FF7-0347-9260-8333418177F4}" dt="2024-03-24T18:11:59.553" v="4287" actId="1035"/>
          <ac:spMkLst>
            <pc:docMk/>
            <pc:sldMk cId="0" sldId="258"/>
            <ac:spMk id="247" creationId="{00000000-0000-0000-0000-000000000000}"/>
          </ac:spMkLst>
        </pc:spChg>
        <pc:spChg chg="mod">
          <ac:chgData name="YEUNG, Ching Hin" userId="df94210f-9bcc-4837-bcfb-5c36d1d0d47f" providerId="ADAL" clId="{61CEE6DE-9FF7-0347-9260-8333418177F4}" dt="2024-03-24T18:11:59.553" v="4287" actId="1035"/>
          <ac:spMkLst>
            <pc:docMk/>
            <pc:sldMk cId="0" sldId="258"/>
            <ac:spMk id="248" creationId="{00000000-0000-0000-0000-000000000000}"/>
          </ac:spMkLst>
        </pc:spChg>
        <pc:spChg chg="mod">
          <ac:chgData name="YEUNG, Ching Hin" userId="df94210f-9bcc-4837-bcfb-5c36d1d0d47f" providerId="ADAL" clId="{61CEE6DE-9FF7-0347-9260-8333418177F4}" dt="2024-03-24T18:11:59.553" v="4287" actId="1035"/>
          <ac:spMkLst>
            <pc:docMk/>
            <pc:sldMk cId="0" sldId="258"/>
            <ac:spMk id="249" creationId="{00000000-0000-0000-0000-000000000000}"/>
          </ac:spMkLst>
        </pc:spChg>
        <pc:spChg chg="mod">
          <ac:chgData name="YEUNG, Ching Hin" userId="df94210f-9bcc-4837-bcfb-5c36d1d0d47f" providerId="ADAL" clId="{61CEE6DE-9FF7-0347-9260-8333418177F4}" dt="2024-03-24T18:19:09.784" v="4400" actId="20577"/>
          <ac:spMkLst>
            <pc:docMk/>
            <pc:sldMk cId="0" sldId="258"/>
            <ac:spMk id="250" creationId="{00000000-0000-0000-0000-000000000000}"/>
          </ac:spMkLst>
        </pc:spChg>
        <pc:spChg chg="mod">
          <ac:chgData name="YEUNG, Ching Hin" userId="df94210f-9bcc-4837-bcfb-5c36d1d0d47f" providerId="ADAL" clId="{61CEE6DE-9FF7-0347-9260-8333418177F4}" dt="2024-03-24T18:11:59.553" v="4287" actId="1035"/>
          <ac:spMkLst>
            <pc:docMk/>
            <pc:sldMk cId="0" sldId="258"/>
            <ac:spMk id="251" creationId="{00000000-0000-0000-0000-000000000000}"/>
          </ac:spMkLst>
        </pc:spChg>
        <pc:spChg chg="mod">
          <ac:chgData name="YEUNG, Ching Hin" userId="df94210f-9bcc-4837-bcfb-5c36d1d0d47f" providerId="ADAL" clId="{61CEE6DE-9FF7-0347-9260-8333418177F4}" dt="2024-03-24T18:19:06.006" v="4395" actId="20577"/>
          <ac:spMkLst>
            <pc:docMk/>
            <pc:sldMk cId="0" sldId="258"/>
            <ac:spMk id="252" creationId="{00000000-0000-0000-0000-000000000000}"/>
          </ac:spMkLst>
        </pc:spChg>
        <pc:spChg chg="mod">
          <ac:chgData name="YEUNG, Ching Hin" userId="df94210f-9bcc-4837-bcfb-5c36d1d0d47f" providerId="ADAL" clId="{61CEE6DE-9FF7-0347-9260-8333418177F4}" dt="2024-03-24T18:19:03.283" v="4393" actId="20577"/>
          <ac:spMkLst>
            <pc:docMk/>
            <pc:sldMk cId="0" sldId="258"/>
            <ac:spMk id="253" creationId="{00000000-0000-0000-0000-000000000000}"/>
          </ac:spMkLst>
        </pc:spChg>
        <pc:spChg chg="mod">
          <ac:chgData name="YEUNG, Ching Hin" userId="df94210f-9bcc-4837-bcfb-5c36d1d0d47f" providerId="ADAL" clId="{61CEE6DE-9FF7-0347-9260-8333418177F4}" dt="2024-03-24T18:11:59.553" v="4287" actId="1035"/>
          <ac:spMkLst>
            <pc:docMk/>
            <pc:sldMk cId="0" sldId="258"/>
            <ac:spMk id="254" creationId="{00000000-0000-0000-0000-000000000000}"/>
          </ac:spMkLst>
        </pc:spChg>
        <pc:spChg chg="mod">
          <ac:chgData name="YEUNG, Ching Hin" userId="df94210f-9bcc-4837-bcfb-5c36d1d0d47f" providerId="ADAL" clId="{61CEE6DE-9FF7-0347-9260-8333418177F4}" dt="2024-03-24T18:19:04.762" v="4394" actId="20577"/>
          <ac:spMkLst>
            <pc:docMk/>
            <pc:sldMk cId="0" sldId="258"/>
            <ac:spMk id="255" creationId="{00000000-0000-0000-0000-000000000000}"/>
          </ac:spMkLst>
        </pc:spChg>
        <pc:spChg chg="mod">
          <ac:chgData name="YEUNG, Ching Hin" userId="df94210f-9bcc-4837-bcfb-5c36d1d0d47f" providerId="ADAL" clId="{61CEE6DE-9FF7-0347-9260-8333418177F4}" dt="2024-03-24T18:09:48.822" v="4241" actId="1036"/>
          <ac:spMkLst>
            <pc:docMk/>
            <pc:sldMk cId="0" sldId="258"/>
            <ac:spMk id="256" creationId="{00000000-0000-0000-0000-000000000000}"/>
          </ac:spMkLst>
        </pc:spChg>
        <pc:spChg chg="mod">
          <ac:chgData name="YEUNG, Ching Hin" userId="df94210f-9bcc-4837-bcfb-5c36d1d0d47f" providerId="ADAL" clId="{61CEE6DE-9FF7-0347-9260-8333418177F4}" dt="2024-03-24T18:11:59.553" v="4287" actId="1035"/>
          <ac:spMkLst>
            <pc:docMk/>
            <pc:sldMk cId="0" sldId="258"/>
            <ac:spMk id="257" creationId="{00000000-0000-0000-0000-000000000000}"/>
          </ac:spMkLst>
        </pc:spChg>
      </pc:sldChg>
      <pc:sldChg chg="del">
        <pc:chgData name="YEUNG, Ching Hin" userId="df94210f-9bcc-4837-bcfb-5c36d1d0d47f" providerId="ADAL" clId="{61CEE6DE-9FF7-0347-9260-8333418177F4}" dt="2024-03-20T10:55:51.586" v="579" actId="2696"/>
        <pc:sldMkLst>
          <pc:docMk/>
          <pc:sldMk cId="0" sldId="259"/>
        </pc:sldMkLst>
      </pc:sldChg>
      <pc:sldChg chg="addSp delSp modSp mod ord">
        <pc:chgData name="YEUNG, Ching Hin" userId="df94210f-9bcc-4837-bcfb-5c36d1d0d47f" providerId="ADAL" clId="{61CEE6DE-9FF7-0347-9260-8333418177F4}" dt="2024-03-24T18:12:40.373" v="4288" actId="255"/>
        <pc:sldMkLst>
          <pc:docMk/>
          <pc:sldMk cId="0" sldId="260"/>
        </pc:sldMkLst>
        <pc:spChg chg="add del mod">
          <ac:chgData name="YEUNG, Ching Hin" userId="df94210f-9bcc-4837-bcfb-5c36d1d0d47f" providerId="ADAL" clId="{61CEE6DE-9FF7-0347-9260-8333418177F4}" dt="2024-03-20T10:47:09.262" v="485" actId="478"/>
          <ac:spMkLst>
            <pc:docMk/>
            <pc:sldMk cId="0" sldId="260"/>
            <ac:spMk id="3" creationId="{60144CD5-F666-5DA0-3051-94C7512461E4}"/>
          </ac:spMkLst>
        </pc:spChg>
        <pc:spChg chg="mod">
          <ac:chgData name="YEUNG, Ching Hin" userId="df94210f-9bcc-4837-bcfb-5c36d1d0d47f" providerId="ADAL" clId="{61CEE6DE-9FF7-0347-9260-8333418177F4}" dt="2024-03-20T14:04:35.440" v="896" actId="1076"/>
          <ac:spMkLst>
            <pc:docMk/>
            <pc:sldMk cId="0" sldId="260"/>
            <ac:spMk id="322" creationId="{00000000-0000-0000-0000-000000000000}"/>
          </ac:spMkLst>
        </pc:spChg>
        <pc:spChg chg="mod">
          <ac:chgData name="YEUNG, Ching Hin" userId="df94210f-9bcc-4837-bcfb-5c36d1d0d47f" providerId="ADAL" clId="{61CEE6DE-9FF7-0347-9260-8333418177F4}" dt="2024-03-24T18:12:40.373" v="4288" actId="255"/>
          <ac:spMkLst>
            <pc:docMk/>
            <pc:sldMk cId="0" sldId="260"/>
            <ac:spMk id="323" creationId="{00000000-0000-0000-0000-000000000000}"/>
          </ac:spMkLst>
        </pc:spChg>
        <pc:spChg chg="del">
          <ac:chgData name="YEUNG, Ching Hin" userId="df94210f-9bcc-4837-bcfb-5c36d1d0d47f" providerId="ADAL" clId="{61CEE6DE-9FF7-0347-9260-8333418177F4}" dt="2024-03-20T10:47:07.061" v="484" actId="478"/>
          <ac:spMkLst>
            <pc:docMk/>
            <pc:sldMk cId="0" sldId="260"/>
            <ac:spMk id="324" creationId="{00000000-0000-0000-0000-000000000000}"/>
          </ac:spMkLst>
        </pc:spChg>
        <pc:spChg chg="mod">
          <ac:chgData name="YEUNG, Ching Hin" userId="df94210f-9bcc-4837-bcfb-5c36d1d0d47f" providerId="ADAL" clId="{61CEE6DE-9FF7-0347-9260-8333418177F4}" dt="2024-03-20T10:51:05.125" v="510" actId="20577"/>
          <ac:spMkLst>
            <pc:docMk/>
            <pc:sldMk cId="0" sldId="260"/>
            <ac:spMk id="325" creationId="{00000000-0000-0000-0000-000000000000}"/>
          </ac:spMkLst>
        </pc:spChg>
        <pc:grpChg chg="mod">
          <ac:chgData name="YEUNG, Ching Hin" userId="df94210f-9bcc-4837-bcfb-5c36d1d0d47f" providerId="ADAL" clId="{61CEE6DE-9FF7-0347-9260-8333418177F4}" dt="2024-03-20T14:04:40.009" v="899" actId="1076"/>
          <ac:grpSpMkLst>
            <pc:docMk/>
            <pc:sldMk cId="0" sldId="260"/>
            <ac:grpSpMk id="326" creationId="{00000000-0000-0000-0000-000000000000}"/>
          </ac:grpSpMkLst>
        </pc:grpChg>
      </pc:sldChg>
      <pc:sldChg chg="del">
        <pc:chgData name="YEUNG, Ching Hin" userId="df94210f-9bcc-4837-bcfb-5c36d1d0d47f" providerId="ADAL" clId="{61CEE6DE-9FF7-0347-9260-8333418177F4}" dt="2024-03-24T19:22:32.064" v="5838" actId="2696"/>
        <pc:sldMkLst>
          <pc:docMk/>
          <pc:sldMk cId="0" sldId="261"/>
        </pc:sldMkLst>
      </pc:sldChg>
      <pc:sldChg chg="del">
        <pc:chgData name="YEUNG, Ching Hin" userId="df94210f-9bcc-4837-bcfb-5c36d1d0d47f" providerId="ADAL" clId="{61CEE6DE-9FF7-0347-9260-8333418177F4}" dt="2024-03-24T19:22:37.137" v="5839" actId="2696"/>
        <pc:sldMkLst>
          <pc:docMk/>
          <pc:sldMk cId="0" sldId="262"/>
        </pc:sldMkLst>
      </pc:sldChg>
      <pc:sldChg chg="del">
        <pc:chgData name="YEUNG, Ching Hin" userId="df94210f-9bcc-4837-bcfb-5c36d1d0d47f" providerId="ADAL" clId="{61CEE6DE-9FF7-0347-9260-8333418177F4}" dt="2024-03-24T19:22:37.137" v="5839" actId="2696"/>
        <pc:sldMkLst>
          <pc:docMk/>
          <pc:sldMk cId="0" sldId="263"/>
        </pc:sldMkLst>
      </pc:sldChg>
      <pc:sldChg chg="del">
        <pc:chgData name="YEUNG, Ching Hin" userId="df94210f-9bcc-4837-bcfb-5c36d1d0d47f" providerId="ADAL" clId="{61CEE6DE-9FF7-0347-9260-8333418177F4}" dt="2024-03-24T19:22:40.328" v="5840" actId="2696"/>
        <pc:sldMkLst>
          <pc:docMk/>
          <pc:sldMk cId="0" sldId="264"/>
        </pc:sldMkLst>
      </pc:sldChg>
      <pc:sldChg chg="del ord">
        <pc:chgData name="YEUNG, Ching Hin" userId="df94210f-9bcc-4837-bcfb-5c36d1d0d47f" providerId="ADAL" clId="{61CEE6DE-9FF7-0347-9260-8333418177F4}" dt="2024-03-24T19:22:37.137" v="5839" actId="2696"/>
        <pc:sldMkLst>
          <pc:docMk/>
          <pc:sldMk cId="0" sldId="265"/>
        </pc:sldMkLst>
      </pc:sldChg>
      <pc:sldChg chg="del">
        <pc:chgData name="YEUNG, Ching Hin" userId="df94210f-9bcc-4837-bcfb-5c36d1d0d47f" providerId="ADAL" clId="{61CEE6DE-9FF7-0347-9260-8333418177F4}" dt="2024-03-24T19:22:40.328" v="5840" actId="2696"/>
        <pc:sldMkLst>
          <pc:docMk/>
          <pc:sldMk cId="0" sldId="266"/>
        </pc:sldMkLst>
      </pc:sldChg>
      <pc:sldChg chg="modSp mod ord">
        <pc:chgData name="YEUNG, Ching Hin" userId="df94210f-9bcc-4837-bcfb-5c36d1d0d47f" providerId="ADAL" clId="{61CEE6DE-9FF7-0347-9260-8333418177F4}" dt="2024-03-25T19:52:34.411" v="6619" actId="20577"/>
        <pc:sldMkLst>
          <pc:docMk/>
          <pc:sldMk cId="0" sldId="267"/>
        </pc:sldMkLst>
        <pc:spChg chg="mod">
          <ac:chgData name="YEUNG, Ching Hin" userId="df94210f-9bcc-4837-bcfb-5c36d1d0d47f" providerId="ADAL" clId="{61CEE6DE-9FF7-0347-9260-8333418177F4}" dt="2024-03-25T13:03:52.793" v="6477" actId="255"/>
          <ac:spMkLst>
            <pc:docMk/>
            <pc:sldMk cId="0" sldId="267"/>
            <ac:spMk id="499" creationId="{00000000-0000-0000-0000-000000000000}"/>
          </ac:spMkLst>
        </pc:spChg>
        <pc:spChg chg="mod">
          <ac:chgData name="YEUNG, Ching Hin" userId="df94210f-9bcc-4837-bcfb-5c36d1d0d47f" providerId="ADAL" clId="{61CEE6DE-9FF7-0347-9260-8333418177F4}" dt="2024-03-25T19:52:31.406" v="6617" actId="20577"/>
          <ac:spMkLst>
            <pc:docMk/>
            <pc:sldMk cId="0" sldId="267"/>
            <ac:spMk id="500" creationId="{00000000-0000-0000-0000-000000000000}"/>
          </ac:spMkLst>
        </pc:spChg>
        <pc:spChg chg="mod">
          <ac:chgData name="YEUNG, Ching Hin" userId="df94210f-9bcc-4837-bcfb-5c36d1d0d47f" providerId="ADAL" clId="{61CEE6DE-9FF7-0347-9260-8333418177F4}" dt="2024-03-25T13:27:04.896" v="6544" actId="1036"/>
          <ac:spMkLst>
            <pc:docMk/>
            <pc:sldMk cId="0" sldId="267"/>
            <ac:spMk id="501" creationId="{00000000-0000-0000-0000-000000000000}"/>
          </ac:spMkLst>
        </pc:spChg>
        <pc:spChg chg="mod">
          <ac:chgData name="YEUNG, Ching Hin" userId="df94210f-9bcc-4837-bcfb-5c36d1d0d47f" providerId="ADAL" clId="{61CEE6DE-9FF7-0347-9260-8333418177F4}" dt="2024-03-25T19:52:15.069" v="6605" actId="20577"/>
          <ac:spMkLst>
            <pc:docMk/>
            <pc:sldMk cId="0" sldId="267"/>
            <ac:spMk id="502" creationId="{00000000-0000-0000-0000-000000000000}"/>
          </ac:spMkLst>
        </pc:spChg>
        <pc:spChg chg="mod">
          <ac:chgData name="YEUNG, Ching Hin" userId="df94210f-9bcc-4837-bcfb-5c36d1d0d47f" providerId="ADAL" clId="{61CEE6DE-9FF7-0347-9260-8333418177F4}" dt="2024-03-25T13:27:04.896" v="6544" actId="1036"/>
          <ac:spMkLst>
            <pc:docMk/>
            <pc:sldMk cId="0" sldId="267"/>
            <ac:spMk id="503" creationId="{00000000-0000-0000-0000-000000000000}"/>
          </ac:spMkLst>
        </pc:spChg>
        <pc:spChg chg="mod">
          <ac:chgData name="YEUNG, Ching Hin" userId="df94210f-9bcc-4837-bcfb-5c36d1d0d47f" providerId="ADAL" clId="{61CEE6DE-9FF7-0347-9260-8333418177F4}" dt="2024-03-25T19:52:23.060" v="6611" actId="20577"/>
          <ac:spMkLst>
            <pc:docMk/>
            <pc:sldMk cId="0" sldId="267"/>
            <ac:spMk id="504" creationId="{00000000-0000-0000-0000-000000000000}"/>
          </ac:spMkLst>
        </pc:spChg>
        <pc:spChg chg="mod">
          <ac:chgData name="YEUNG, Ching Hin" userId="df94210f-9bcc-4837-bcfb-5c36d1d0d47f" providerId="ADAL" clId="{61CEE6DE-9FF7-0347-9260-8333418177F4}" dt="2024-03-25T13:27:04.896" v="6544" actId="1036"/>
          <ac:spMkLst>
            <pc:docMk/>
            <pc:sldMk cId="0" sldId="267"/>
            <ac:spMk id="505" creationId="{00000000-0000-0000-0000-000000000000}"/>
          </ac:spMkLst>
        </pc:spChg>
        <pc:spChg chg="mod">
          <ac:chgData name="YEUNG, Ching Hin" userId="df94210f-9bcc-4837-bcfb-5c36d1d0d47f" providerId="ADAL" clId="{61CEE6DE-9FF7-0347-9260-8333418177F4}" dt="2024-03-25T13:27:04.896" v="6544" actId="1036"/>
          <ac:spMkLst>
            <pc:docMk/>
            <pc:sldMk cId="0" sldId="267"/>
            <ac:spMk id="506" creationId="{00000000-0000-0000-0000-000000000000}"/>
          </ac:spMkLst>
        </pc:spChg>
        <pc:spChg chg="mod">
          <ac:chgData name="YEUNG, Ching Hin" userId="df94210f-9bcc-4837-bcfb-5c36d1d0d47f" providerId="ADAL" clId="{61CEE6DE-9FF7-0347-9260-8333418177F4}" dt="2024-03-25T19:52:34.411" v="6619" actId="20577"/>
          <ac:spMkLst>
            <pc:docMk/>
            <pc:sldMk cId="0" sldId="267"/>
            <ac:spMk id="507" creationId="{00000000-0000-0000-0000-000000000000}"/>
          </ac:spMkLst>
        </pc:spChg>
        <pc:spChg chg="mod">
          <ac:chgData name="YEUNG, Ching Hin" userId="df94210f-9bcc-4837-bcfb-5c36d1d0d47f" providerId="ADAL" clId="{61CEE6DE-9FF7-0347-9260-8333418177F4}" dt="2024-03-25T13:04:00.270" v="6490" actId="1035"/>
          <ac:spMkLst>
            <pc:docMk/>
            <pc:sldMk cId="0" sldId="267"/>
            <ac:spMk id="508" creationId="{00000000-0000-0000-0000-000000000000}"/>
          </ac:spMkLst>
        </pc:spChg>
        <pc:spChg chg="mod">
          <ac:chgData name="YEUNG, Ching Hin" userId="df94210f-9bcc-4837-bcfb-5c36d1d0d47f" providerId="ADAL" clId="{61CEE6DE-9FF7-0347-9260-8333418177F4}" dt="2024-03-25T13:04:00.270" v="6490" actId="1035"/>
          <ac:spMkLst>
            <pc:docMk/>
            <pc:sldMk cId="0" sldId="267"/>
            <ac:spMk id="509" creationId="{00000000-0000-0000-0000-000000000000}"/>
          </ac:spMkLst>
        </pc:spChg>
        <pc:spChg chg="mod">
          <ac:chgData name="YEUNG, Ching Hin" userId="df94210f-9bcc-4837-bcfb-5c36d1d0d47f" providerId="ADAL" clId="{61CEE6DE-9FF7-0347-9260-8333418177F4}" dt="2024-03-25T13:04:00.270" v="6490" actId="1035"/>
          <ac:spMkLst>
            <pc:docMk/>
            <pc:sldMk cId="0" sldId="267"/>
            <ac:spMk id="510" creationId="{00000000-0000-0000-0000-000000000000}"/>
          </ac:spMkLst>
        </pc:spChg>
        <pc:spChg chg="mod">
          <ac:chgData name="YEUNG, Ching Hin" userId="df94210f-9bcc-4837-bcfb-5c36d1d0d47f" providerId="ADAL" clId="{61CEE6DE-9FF7-0347-9260-8333418177F4}" dt="2024-03-25T13:04:00.270" v="6490" actId="1035"/>
          <ac:spMkLst>
            <pc:docMk/>
            <pc:sldMk cId="0" sldId="267"/>
            <ac:spMk id="511" creationId="{00000000-0000-0000-0000-000000000000}"/>
          </ac:spMkLst>
        </pc:spChg>
        <pc:spChg chg="mod">
          <ac:chgData name="YEUNG, Ching Hin" userId="df94210f-9bcc-4837-bcfb-5c36d1d0d47f" providerId="ADAL" clId="{61CEE6DE-9FF7-0347-9260-8333418177F4}" dt="2024-03-25T13:04:00.270" v="6490" actId="1035"/>
          <ac:spMkLst>
            <pc:docMk/>
            <pc:sldMk cId="0" sldId="267"/>
            <ac:spMk id="526" creationId="{00000000-0000-0000-0000-000000000000}"/>
          </ac:spMkLst>
        </pc:spChg>
        <pc:grpChg chg="mod">
          <ac:chgData name="YEUNG, Ching Hin" userId="df94210f-9bcc-4837-bcfb-5c36d1d0d47f" providerId="ADAL" clId="{61CEE6DE-9FF7-0347-9260-8333418177F4}" dt="2024-03-25T13:04:00.270" v="6490" actId="1035"/>
          <ac:grpSpMkLst>
            <pc:docMk/>
            <pc:sldMk cId="0" sldId="267"/>
            <ac:grpSpMk id="512" creationId="{00000000-0000-0000-0000-000000000000}"/>
          </ac:grpSpMkLst>
        </pc:grpChg>
        <pc:grpChg chg="mod">
          <ac:chgData name="YEUNG, Ching Hin" userId="df94210f-9bcc-4837-bcfb-5c36d1d0d47f" providerId="ADAL" clId="{61CEE6DE-9FF7-0347-9260-8333418177F4}" dt="2024-03-25T13:04:00.270" v="6490" actId="1035"/>
          <ac:grpSpMkLst>
            <pc:docMk/>
            <pc:sldMk cId="0" sldId="267"/>
            <ac:grpSpMk id="515" creationId="{00000000-0000-0000-0000-000000000000}"/>
          </ac:grpSpMkLst>
        </pc:grpChg>
        <pc:grpChg chg="mod">
          <ac:chgData name="YEUNG, Ching Hin" userId="df94210f-9bcc-4837-bcfb-5c36d1d0d47f" providerId="ADAL" clId="{61CEE6DE-9FF7-0347-9260-8333418177F4}" dt="2024-03-25T13:04:00.270" v="6490" actId="1035"/>
          <ac:grpSpMkLst>
            <pc:docMk/>
            <pc:sldMk cId="0" sldId="267"/>
            <ac:grpSpMk id="520" creationId="{00000000-0000-0000-0000-000000000000}"/>
          </ac:grpSpMkLst>
        </pc:grpChg>
      </pc:sldChg>
      <pc:sldChg chg="del">
        <pc:chgData name="YEUNG, Ching Hin" userId="df94210f-9bcc-4837-bcfb-5c36d1d0d47f" providerId="ADAL" clId="{61CEE6DE-9FF7-0347-9260-8333418177F4}" dt="2024-03-24T19:22:43.845" v="5841" actId="2696"/>
        <pc:sldMkLst>
          <pc:docMk/>
          <pc:sldMk cId="0" sldId="268"/>
        </pc:sldMkLst>
      </pc:sldChg>
      <pc:sldChg chg="del ord">
        <pc:chgData name="YEUNG, Ching Hin" userId="df94210f-9bcc-4837-bcfb-5c36d1d0d47f" providerId="ADAL" clId="{61CEE6DE-9FF7-0347-9260-8333418177F4}" dt="2024-03-24T19:22:40.328" v="5840" actId="2696"/>
        <pc:sldMkLst>
          <pc:docMk/>
          <pc:sldMk cId="0" sldId="269"/>
        </pc:sldMkLst>
      </pc:sldChg>
      <pc:sldChg chg="del">
        <pc:chgData name="YEUNG, Ching Hin" userId="df94210f-9bcc-4837-bcfb-5c36d1d0d47f" providerId="ADAL" clId="{61CEE6DE-9FF7-0347-9260-8333418177F4}" dt="2024-03-24T19:22:43.845" v="5841" actId="2696"/>
        <pc:sldMkLst>
          <pc:docMk/>
          <pc:sldMk cId="0" sldId="270"/>
        </pc:sldMkLst>
      </pc:sldChg>
      <pc:sldChg chg="addSp delSp modSp del mod ord">
        <pc:chgData name="YEUNG, Ching Hin" userId="df94210f-9bcc-4837-bcfb-5c36d1d0d47f" providerId="ADAL" clId="{61CEE6DE-9FF7-0347-9260-8333418177F4}" dt="2024-03-20T10:54:16.922" v="556" actId="2696"/>
        <pc:sldMkLst>
          <pc:docMk/>
          <pc:sldMk cId="0" sldId="271"/>
        </pc:sldMkLst>
        <pc:spChg chg="add del mod">
          <ac:chgData name="YEUNG, Ching Hin" userId="df94210f-9bcc-4837-bcfb-5c36d1d0d47f" providerId="ADAL" clId="{61CEE6DE-9FF7-0347-9260-8333418177F4}" dt="2024-03-20T10:49:20.489" v="500" actId="478"/>
          <ac:spMkLst>
            <pc:docMk/>
            <pc:sldMk cId="0" sldId="271"/>
            <ac:spMk id="3" creationId="{7237D77B-504F-D7D8-7474-69E7D1AF3943}"/>
          </ac:spMkLst>
        </pc:spChg>
        <pc:spChg chg="add del">
          <ac:chgData name="YEUNG, Ching Hin" userId="df94210f-9bcc-4837-bcfb-5c36d1d0d47f" providerId="ADAL" clId="{61CEE6DE-9FF7-0347-9260-8333418177F4}" dt="2024-03-20T10:49:51.074" v="503" actId="478"/>
          <ac:spMkLst>
            <pc:docMk/>
            <pc:sldMk cId="0" sldId="271"/>
            <ac:spMk id="5" creationId="{5138D9CF-6756-E7C0-ACB7-10DB3055965D}"/>
          </ac:spMkLst>
        </pc:spChg>
        <pc:spChg chg="add del mod">
          <ac:chgData name="YEUNG, Ching Hin" userId="df94210f-9bcc-4837-bcfb-5c36d1d0d47f" providerId="ADAL" clId="{61CEE6DE-9FF7-0347-9260-8333418177F4}" dt="2024-03-20T10:50:49.753" v="507" actId="478"/>
          <ac:spMkLst>
            <pc:docMk/>
            <pc:sldMk cId="0" sldId="271"/>
            <ac:spMk id="7" creationId="{E53E11DC-166F-A74B-5F55-40A4509604F4}"/>
          </ac:spMkLst>
        </pc:spChg>
        <pc:spChg chg="add del">
          <ac:chgData name="YEUNG, Ching Hin" userId="df94210f-9bcc-4837-bcfb-5c36d1d0d47f" providerId="ADAL" clId="{61CEE6DE-9FF7-0347-9260-8333418177F4}" dt="2024-03-20T10:51:11.139" v="512" actId="22"/>
          <ac:spMkLst>
            <pc:docMk/>
            <pc:sldMk cId="0" sldId="271"/>
            <ac:spMk id="9" creationId="{F9320CF3-F9FE-CDBF-8653-F136B68CA82A}"/>
          </ac:spMkLst>
        </pc:spChg>
        <pc:spChg chg="add del mod">
          <ac:chgData name="YEUNG, Ching Hin" userId="df94210f-9bcc-4837-bcfb-5c36d1d0d47f" providerId="ADAL" clId="{61CEE6DE-9FF7-0347-9260-8333418177F4}" dt="2024-03-20T10:51:25.046" v="514" actId="478"/>
          <ac:spMkLst>
            <pc:docMk/>
            <pc:sldMk cId="0" sldId="271"/>
            <ac:spMk id="11" creationId="{A34CCAC2-A588-41CB-E98B-C6718D5F23EA}"/>
          </ac:spMkLst>
        </pc:spChg>
        <pc:spChg chg="add mod">
          <ac:chgData name="YEUNG, Ching Hin" userId="df94210f-9bcc-4837-bcfb-5c36d1d0d47f" providerId="ADAL" clId="{61CEE6DE-9FF7-0347-9260-8333418177F4}" dt="2024-03-20T10:51:29.453" v="516" actId="1076"/>
          <ac:spMkLst>
            <pc:docMk/>
            <pc:sldMk cId="0" sldId="271"/>
            <ac:spMk id="13" creationId="{1728E089-FDF1-80F3-DAD7-639C20572F4F}"/>
          </ac:spMkLst>
        </pc:spChg>
        <pc:spChg chg="del mod">
          <ac:chgData name="YEUNG, Ching Hin" userId="df94210f-9bcc-4837-bcfb-5c36d1d0d47f" providerId="ADAL" clId="{61CEE6DE-9FF7-0347-9260-8333418177F4}" dt="2024-03-20T10:51:22.471" v="513" actId="478"/>
          <ac:spMkLst>
            <pc:docMk/>
            <pc:sldMk cId="0" sldId="271"/>
            <ac:spMk id="620" creationId="{00000000-0000-0000-0000-000000000000}"/>
          </ac:spMkLst>
        </pc:spChg>
        <pc:spChg chg="del">
          <ac:chgData name="YEUNG, Ching Hin" userId="df94210f-9bcc-4837-bcfb-5c36d1d0d47f" providerId="ADAL" clId="{61CEE6DE-9FF7-0347-9260-8333418177F4}" dt="2024-03-20T10:49:18.472" v="499" actId="478"/>
          <ac:spMkLst>
            <pc:docMk/>
            <pc:sldMk cId="0" sldId="271"/>
            <ac:spMk id="621" creationId="{00000000-0000-0000-0000-000000000000}"/>
          </ac:spMkLst>
        </pc:spChg>
      </pc:sldChg>
      <pc:sldChg chg="addSp modSp mod">
        <pc:chgData name="YEUNG, Ching Hin" userId="df94210f-9bcc-4837-bcfb-5c36d1d0d47f" providerId="ADAL" clId="{61CEE6DE-9FF7-0347-9260-8333418177F4}" dt="2024-03-25T13:05:43.004" v="6492" actId="20577"/>
        <pc:sldMkLst>
          <pc:docMk/>
          <pc:sldMk cId="0" sldId="272"/>
        </pc:sldMkLst>
        <pc:spChg chg="mod">
          <ac:chgData name="YEUNG, Ching Hin" userId="df94210f-9bcc-4837-bcfb-5c36d1d0d47f" providerId="ADAL" clId="{61CEE6DE-9FF7-0347-9260-8333418177F4}" dt="2024-03-24T18:42:37.297" v="5112" actId="1076"/>
          <ac:spMkLst>
            <pc:docMk/>
            <pc:sldMk cId="0" sldId="272"/>
            <ac:spMk id="681" creationId="{00000000-0000-0000-0000-000000000000}"/>
          </ac:spMkLst>
        </pc:spChg>
        <pc:spChg chg="mod">
          <ac:chgData name="YEUNG, Ching Hin" userId="df94210f-9bcc-4837-bcfb-5c36d1d0d47f" providerId="ADAL" clId="{61CEE6DE-9FF7-0347-9260-8333418177F4}" dt="2024-03-25T13:05:43.004" v="6492" actId="20577"/>
          <ac:spMkLst>
            <pc:docMk/>
            <pc:sldMk cId="0" sldId="272"/>
            <ac:spMk id="682" creationId="{00000000-0000-0000-0000-000000000000}"/>
          </ac:spMkLst>
        </pc:spChg>
        <pc:picChg chg="add mod">
          <ac:chgData name="YEUNG, Ching Hin" userId="df94210f-9bcc-4837-bcfb-5c36d1d0d47f" providerId="ADAL" clId="{61CEE6DE-9FF7-0347-9260-8333418177F4}" dt="2024-03-24T18:15:01.025" v="4328" actId="1076"/>
          <ac:picMkLst>
            <pc:docMk/>
            <pc:sldMk cId="0" sldId="272"/>
            <ac:picMk id="2" creationId="{18A5571A-E63E-200F-CDFC-7028D750692C}"/>
          </ac:picMkLst>
        </pc:picChg>
      </pc:sldChg>
      <pc:sldChg chg="del">
        <pc:chgData name="YEUNG, Ching Hin" userId="df94210f-9bcc-4837-bcfb-5c36d1d0d47f" providerId="ADAL" clId="{61CEE6DE-9FF7-0347-9260-8333418177F4}" dt="2024-03-24T19:22:43.845" v="5841" actId="2696"/>
        <pc:sldMkLst>
          <pc:docMk/>
          <pc:sldMk cId="0" sldId="273"/>
        </pc:sldMkLst>
      </pc:sldChg>
      <pc:sldChg chg="modSp mod ord">
        <pc:chgData name="YEUNG, Ching Hin" userId="df94210f-9bcc-4837-bcfb-5c36d1d0d47f" providerId="ADAL" clId="{61CEE6DE-9FF7-0347-9260-8333418177F4}" dt="2024-03-25T12:40:26.226" v="6171" actId="1076"/>
        <pc:sldMkLst>
          <pc:docMk/>
          <pc:sldMk cId="0" sldId="274"/>
        </pc:sldMkLst>
        <pc:spChg chg="mod">
          <ac:chgData name="YEUNG, Ching Hin" userId="df94210f-9bcc-4837-bcfb-5c36d1d0d47f" providerId="ADAL" clId="{61CEE6DE-9FF7-0347-9260-8333418177F4}" dt="2024-03-24T19:05:55.906" v="5553" actId="1076"/>
          <ac:spMkLst>
            <pc:docMk/>
            <pc:sldMk cId="0" sldId="274"/>
            <ac:spMk id="704" creationId="{00000000-0000-0000-0000-000000000000}"/>
          </ac:spMkLst>
        </pc:spChg>
        <pc:spChg chg="mod">
          <ac:chgData name="YEUNG, Ching Hin" userId="df94210f-9bcc-4837-bcfb-5c36d1d0d47f" providerId="ADAL" clId="{61CEE6DE-9FF7-0347-9260-8333418177F4}" dt="2024-03-24T18:35:39.154" v="4961" actId="1036"/>
          <ac:spMkLst>
            <pc:docMk/>
            <pc:sldMk cId="0" sldId="274"/>
            <ac:spMk id="705" creationId="{00000000-0000-0000-0000-000000000000}"/>
          </ac:spMkLst>
        </pc:spChg>
        <pc:spChg chg="mod">
          <ac:chgData name="YEUNG, Ching Hin" userId="df94210f-9bcc-4837-bcfb-5c36d1d0d47f" providerId="ADAL" clId="{61CEE6DE-9FF7-0347-9260-8333418177F4}" dt="2024-03-25T12:40:19.621" v="6170" actId="1076"/>
          <ac:spMkLst>
            <pc:docMk/>
            <pc:sldMk cId="0" sldId="274"/>
            <ac:spMk id="706" creationId="{00000000-0000-0000-0000-000000000000}"/>
          </ac:spMkLst>
        </pc:spChg>
        <pc:spChg chg="mod">
          <ac:chgData name="YEUNG, Ching Hin" userId="df94210f-9bcc-4837-bcfb-5c36d1d0d47f" providerId="ADAL" clId="{61CEE6DE-9FF7-0347-9260-8333418177F4}" dt="2024-03-24T18:35:39.154" v="4961" actId="1036"/>
          <ac:spMkLst>
            <pc:docMk/>
            <pc:sldMk cId="0" sldId="274"/>
            <ac:spMk id="707" creationId="{00000000-0000-0000-0000-000000000000}"/>
          </ac:spMkLst>
        </pc:spChg>
        <pc:spChg chg="mod">
          <ac:chgData name="YEUNG, Ching Hin" userId="df94210f-9bcc-4837-bcfb-5c36d1d0d47f" providerId="ADAL" clId="{61CEE6DE-9FF7-0347-9260-8333418177F4}" dt="2024-03-25T12:40:26.226" v="6171" actId="1076"/>
          <ac:spMkLst>
            <pc:docMk/>
            <pc:sldMk cId="0" sldId="274"/>
            <ac:spMk id="708" creationId="{00000000-0000-0000-0000-000000000000}"/>
          </ac:spMkLst>
        </pc:spChg>
        <pc:spChg chg="mod">
          <ac:chgData name="YEUNG, Ching Hin" userId="df94210f-9bcc-4837-bcfb-5c36d1d0d47f" providerId="ADAL" clId="{61CEE6DE-9FF7-0347-9260-8333418177F4}" dt="2024-03-24T18:35:39.154" v="4961" actId="1036"/>
          <ac:spMkLst>
            <pc:docMk/>
            <pc:sldMk cId="0" sldId="274"/>
            <ac:spMk id="709" creationId="{00000000-0000-0000-0000-000000000000}"/>
          </ac:spMkLst>
        </pc:spChg>
        <pc:spChg chg="mod">
          <ac:chgData name="YEUNG, Ching Hin" userId="df94210f-9bcc-4837-bcfb-5c36d1d0d47f" providerId="ADAL" clId="{61CEE6DE-9FF7-0347-9260-8333418177F4}" dt="2024-03-24T18:35:11.331" v="4940" actId="1076"/>
          <ac:spMkLst>
            <pc:docMk/>
            <pc:sldMk cId="0" sldId="274"/>
            <ac:spMk id="710" creationId="{00000000-0000-0000-0000-000000000000}"/>
          </ac:spMkLst>
        </pc:spChg>
        <pc:spChg chg="mod">
          <ac:chgData name="YEUNG, Ching Hin" userId="df94210f-9bcc-4837-bcfb-5c36d1d0d47f" providerId="ADAL" clId="{61CEE6DE-9FF7-0347-9260-8333418177F4}" dt="2024-03-24T18:35:43.888" v="4972" actId="1035"/>
          <ac:spMkLst>
            <pc:docMk/>
            <pc:sldMk cId="0" sldId="274"/>
            <ac:spMk id="711" creationId="{00000000-0000-0000-0000-000000000000}"/>
          </ac:spMkLst>
        </pc:spChg>
        <pc:spChg chg="mod">
          <ac:chgData name="YEUNG, Ching Hin" userId="df94210f-9bcc-4837-bcfb-5c36d1d0d47f" providerId="ADAL" clId="{61CEE6DE-9FF7-0347-9260-8333418177F4}" dt="2024-03-24T18:35:43.888" v="4972" actId="1035"/>
          <ac:spMkLst>
            <pc:docMk/>
            <pc:sldMk cId="0" sldId="274"/>
            <ac:spMk id="712" creationId="{00000000-0000-0000-0000-000000000000}"/>
          </ac:spMkLst>
        </pc:spChg>
        <pc:spChg chg="mod">
          <ac:chgData name="YEUNG, Ching Hin" userId="df94210f-9bcc-4837-bcfb-5c36d1d0d47f" providerId="ADAL" clId="{61CEE6DE-9FF7-0347-9260-8333418177F4}" dt="2024-03-24T18:35:43.888" v="4972" actId="1035"/>
          <ac:spMkLst>
            <pc:docMk/>
            <pc:sldMk cId="0" sldId="274"/>
            <ac:spMk id="713" creationId="{00000000-0000-0000-0000-000000000000}"/>
          </ac:spMkLst>
        </pc:spChg>
        <pc:grpChg chg="mod">
          <ac:chgData name="YEUNG, Ching Hin" userId="df94210f-9bcc-4837-bcfb-5c36d1d0d47f" providerId="ADAL" clId="{61CEE6DE-9FF7-0347-9260-8333418177F4}" dt="2024-03-24T18:35:43.888" v="4972" actId="1035"/>
          <ac:grpSpMkLst>
            <pc:docMk/>
            <pc:sldMk cId="0" sldId="274"/>
            <ac:grpSpMk id="714" creationId="{00000000-0000-0000-0000-000000000000}"/>
          </ac:grpSpMkLst>
        </pc:grpChg>
        <pc:grpChg chg="mod">
          <ac:chgData name="YEUNG, Ching Hin" userId="df94210f-9bcc-4837-bcfb-5c36d1d0d47f" providerId="ADAL" clId="{61CEE6DE-9FF7-0347-9260-8333418177F4}" dt="2024-03-24T18:35:43.888" v="4972" actId="1035"/>
          <ac:grpSpMkLst>
            <pc:docMk/>
            <pc:sldMk cId="0" sldId="274"/>
            <ac:grpSpMk id="718" creationId="{00000000-0000-0000-0000-000000000000}"/>
          </ac:grpSpMkLst>
        </pc:grpChg>
        <pc:grpChg chg="mod">
          <ac:chgData name="YEUNG, Ching Hin" userId="df94210f-9bcc-4837-bcfb-5c36d1d0d47f" providerId="ADAL" clId="{61CEE6DE-9FF7-0347-9260-8333418177F4}" dt="2024-03-24T18:35:43.888" v="4972" actId="1035"/>
          <ac:grpSpMkLst>
            <pc:docMk/>
            <pc:sldMk cId="0" sldId="274"/>
            <ac:grpSpMk id="722" creationId="{00000000-0000-0000-0000-000000000000}"/>
          </ac:grpSpMkLst>
        </pc:grpChg>
      </pc:sldChg>
      <pc:sldChg chg="del">
        <pc:chgData name="YEUNG, Ching Hin" userId="df94210f-9bcc-4837-bcfb-5c36d1d0d47f" providerId="ADAL" clId="{61CEE6DE-9FF7-0347-9260-8333418177F4}" dt="2024-03-24T19:22:47.281" v="5842" actId="2696"/>
        <pc:sldMkLst>
          <pc:docMk/>
          <pc:sldMk cId="0" sldId="275"/>
        </pc:sldMkLst>
      </pc:sldChg>
      <pc:sldChg chg="addSp delSp modSp del mod">
        <pc:chgData name="YEUNG, Ching Hin" userId="df94210f-9bcc-4837-bcfb-5c36d1d0d47f" providerId="ADAL" clId="{61CEE6DE-9FF7-0347-9260-8333418177F4}" dt="2024-03-24T19:22:47.281" v="5842" actId="2696"/>
        <pc:sldMkLst>
          <pc:docMk/>
          <pc:sldMk cId="0" sldId="276"/>
        </pc:sldMkLst>
        <pc:spChg chg="add del mod">
          <ac:chgData name="YEUNG, Ching Hin" userId="df94210f-9bcc-4837-bcfb-5c36d1d0d47f" providerId="ADAL" clId="{61CEE6DE-9FF7-0347-9260-8333418177F4}" dt="2024-03-23T19:31:57.577" v="944"/>
          <ac:spMkLst>
            <pc:docMk/>
            <pc:sldMk cId="0" sldId="276"/>
            <ac:spMk id="2" creationId="{DB6E20DD-4E2A-1B3A-1D31-BACF80929656}"/>
          </ac:spMkLst>
        </pc:spChg>
      </pc:sldChg>
      <pc:sldChg chg="del">
        <pc:chgData name="YEUNG, Ching Hin" userId="df94210f-9bcc-4837-bcfb-5c36d1d0d47f" providerId="ADAL" clId="{61CEE6DE-9FF7-0347-9260-8333418177F4}" dt="2024-03-24T19:22:47.281" v="5842" actId="2696"/>
        <pc:sldMkLst>
          <pc:docMk/>
          <pc:sldMk cId="0" sldId="277"/>
        </pc:sldMkLst>
      </pc:sldChg>
      <pc:sldChg chg="del">
        <pc:chgData name="YEUNG, Ching Hin" userId="df94210f-9bcc-4837-bcfb-5c36d1d0d47f" providerId="ADAL" clId="{61CEE6DE-9FF7-0347-9260-8333418177F4}" dt="2024-03-24T19:22:50.617" v="5843" actId="2696"/>
        <pc:sldMkLst>
          <pc:docMk/>
          <pc:sldMk cId="0" sldId="278"/>
        </pc:sldMkLst>
      </pc:sldChg>
      <pc:sldChg chg="delSp modSp mod ord">
        <pc:chgData name="YEUNG, Ching Hin" userId="df94210f-9bcc-4837-bcfb-5c36d1d0d47f" providerId="ADAL" clId="{61CEE6DE-9FF7-0347-9260-8333418177F4}" dt="2024-03-24T19:22:22.686" v="5837" actId="14100"/>
        <pc:sldMkLst>
          <pc:docMk/>
          <pc:sldMk cId="0" sldId="279"/>
        </pc:sldMkLst>
        <pc:spChg chg="mod">
          <ac:chgData name="YEUNG, Ching Hin" userId="df94210f-9bcc-4837-bcfb-5c36d1d0d47f" providerId="ADAL" clId="{61CEE6DE-9FF7-0347-9260-8333418177F4}" dt="2024-03-20T10:52:25.702" v="528" actId="1076"/>
          <ac:spMkLst>
            <pc:docMk/>
            <pc:sldMk cId="0" sldId="279"/>
            <ac:spMk id="804" creationId="{00000000-0000-0000-0000-000000000000}"/>
          </ac:spMkLst>
        </pc:spChg>
        <pc:spChg chg="del mod">
          <ac:chgData name="YEUNG, Ching Hin" userId="df94210f-9bcc-4837-bcfb-5c36d1d0d47f" providerId="ADAL" clId="{61CEE6DE-9FF7-0347-9260-8333418177F4}" dt="2024-03-20T10:52:02.845" v="520" actId="478"/>
          <ac:spMkLst>
            <pc:docMk/>
            <pc:sldMk cId="0" sldId="279"/>
            <ac:spMk id="805" creationId="{00000000-0000-0000-0000-000000000000}"/>
          </ac:spMkLst>
        </pc:spChg>
        <pc:spChg chg="del mod">
          <ac:chgData name="YEUNG, Ching Hin" userId="df94210f-9bcc-4837-bcfb-5c36d1d0d47f" providerId="ADAL" clId="{61CEE6DE-9FF7-0347-9260-8333418177F4}" dt="2024-03-20T10:51:51.442" v="518" actId="478"/>
          <ac:spMkLst>
            <pc:docMk/>
            <pc:sldMk cId="0" sldId="279"/>
            <ac:spMk id="806" creationId="{00000000-0000-0000-0000-000000000000}"/>
          </ac:spMkLst>
        </pc:spChg>
        <pc:spChg chg="mod">
          <ac:chgData name="YEUNG, Ching Hin" userId="df94210f-9bcc-4837-bcfb-5c36d1d0d47f" providerId="ADAL" clId="{61CEE6DE-9FF7-0347-9260-8333418177F4}" dt="2024-03-24T19:22:22.686" v="5837" actId="14100"/>
          <ac:spMkLst>
            <pc:docMk/>
            <pc:sldMk cId="0" sldId="279"/>
            <ac:spMk id="807" creationId="{00000000-0000-0000-0000-000000000000}"/>
          </ac:spMkLst>
        </pc:spChg>
        <pc:grpChg chg="del">
          <ac:chgData name="YEUNG, Ching Hin" userId="df94210f-9bcc-4837-bcfb-5c36d1d0d47f" providerId="ADAL" clId="{61CEE6DE-9FF7-0347-9260-8333418177F4}" dt="2024-03-20T10:52:09.591" v="525" actId="478"/>
          <ac:grpSpMkLst>
            <pc:docMk/>
            <pc:sldMk cId="0" sldId="279"/>
            <ac:grpSpMk id="850" creationId="{00000000-0000-0000-0000-000000000000}"/>
          </ac:grpSpMkLst>
        </pc:grpChg>
        <pc:grpChg chg="del">
          <ac:chgData name="YEUNG, Ching Hin" userId="df94210f-9bcc-4837-bcfb-5c36d1d0d47f" providerId="ADAL" clId="{61CEE6DE-9FF7-0347-9260-8333418177F4}" dt="2024-03-20T10:52:08.435" v="523" actId="478"/>
          <ac:grpSpMkLst>
            <pc:docMk/>
            <pc:sldMk cId="0" sldId="279"/>
            <ac:grpSpMk id="853" creationId="{00000000-0000-0000-0000-000000000000}"/>
          </ac:grpSpMkLst>
        </pc:grpChg>
        <pc:grpChg chg="del">
          <ac:chgData name="YEUNG, Ching Hin" userId="df94210f-9bcc-4837-bcfb-5c36d1d0d47f" providerId="ADAL" clId="{61CEE6DE-9FF7-0347-9260-8333418177F4}" dt="2024-03-20T10:52:09.037" v="524" actId="478"/>
          <ac:grpSpMkLst>
            <pc:docMk/>
            <pc:sldMk cId="0" sldId="279"/>
            <ac:grpSpMk id="858" creationId="{00000000-0000-0000-0000-000000000000}"/>
          </ac:grpSpMkLst>
        </pc:grpChg>
        <pc:grpChg chg="del">
          <ac:chgData name="YEUNG, Ching Hin" userId="df94210f-9bcc-4837-bcfb-5c36d1d0d47f" providerId="ADAL" clId="{61CEE6DE-9FF7-0347-9260-8333418177F4}" dt="2024-03-20T10:52:07.670" v="522" actId="478"/>
          <ac:grpSpMkLst>
            <pc:docMk/>
            <pc:sldMk cId="0" sldId="279"/>
            <ac:grpSpMk id="862" creationId="{00000000-0000-0000-0000-000000000000}"/>
          </ac:grpSpMkLst>
        </pc:grpChg>
      </pc:sldChg>
      <pc:sldChg chg="modSp del mod">
        <pc:chgData name="YEUNG, Ching Hin" userId="df94210f-9bcc-4837-bcfb-5c36d1d0d47f" providerId="ADAL" clId="{61CEE6DE-9FF7-0347-9260-8333418177F4}" dt="2024-03-24T19:22:50.617" v="5843" actId="2696"/>
        <pc:sldMkLst>
          <pc:docMk/>
          <pc:sldMk cId="0" sldId="280"/>
        </pc:sldMkLst>
        <pc:grpChg chg="mod">
          <ac:chgData name="YEUNG, Ching Hin" userId="df94210f-9bcc-4837-bcfb-5c36d1d0d47f" providerId="ADAL" clId="{61CEE6DE-9FF7-0347-9260-8333418177F4}" dt="2024-03-20T13:18:43.164" v="893" actId="1076"/>
          <ac:grpSpMkLst>
            <pc:docMk/>
            <pc:sldMk cId="0" sldId="280"/>
            <ac:grpSpMk id="975" creationId="{00000000-0000-0000-0000-000000000000}"/>
          </ac:grpSpMkLst>
        </pc:grpChg>
      </pc:sldChg>
      <pc:sldChg chg="modSp del mod">
        <pc:chgData name="YEUNG, Ching Hin" userId="df94210f-9bcc-4837-bcfb-5c36d1d0d47f" providerId="ADAL" clId="{61CEE6DE-9FF7-0347-9260-8333418177F4}" dt="2024-03-24T19:22:50.617" v="5843" actId="2696"/>
        <pc:sldMkLst>
          <pc:docMk/>
          <pc:sldMk cId="0" sldId="281"/>
        </pc:sldMkLst>
        <pc:spChg chg="mod">
          <ac:chgData name="YEUNG, Ching Hin" userId="df94210f-9bcc-4837-bcfb-5c36d1d0d47f" providerId="ADAL" clId="{61CEE6DE-9FF7-0347-9260-8333418177F4}" dt="2024-03-20T12:41:30.946" v="797" actId="20577"/>
          <ac:spMkLst>
            <pc:docMk/>
            <pc:sldMk cId="0" sldId="281"/>
            <ac:spMk id="1074" creationId="{00000000-0000-0000-0000-000000000000}"/>
          </ac:spMkLst>
        </pc:spChg>
      </pc:sldChg>
      <pc:sldChg chg="del">
        <pc:chgData name="YEUNG, Ching Hin" userId="df94210f-9bcc-4837-bcfb-5c36d1d0d47f" providerId="ADAL" clId="{61CEE6DE-9FF7-0347-9260-8333418177F4}" dt="2024-03-24T18:59:11.641" v="5471" actId="2696"/>
        <pc:sldMkLst>
          <pc:docMk/>
          <pc:sldMk cId="0" sldId="282"/>
        </pc:sldMkLst>
      </pc:sldChg>
      <pc:sldChg chg="del">
        <pc:chgData name="YEUNG, Ching Hin" userId="df94210f-9bcc-4837-bcfb-5c36d1d0d47f" providerId="ADAL" clId="{61CEE6DE-9FF7-0347-9260-8333418177F4}" dt="2024-03-24T18:59:14.691" v="5472" actId="2696"/>
        <pc:sldMkLst>
          <pc:docMk/>
          <pc:sldMk cId="0" sldId="283"/>
        </pc:sldMkLst>
      </pc:sldChg>
      <pc:sldChg chg="del">
        <pc:chgData name="YEUNG, Ching Hin" userId="df94210f-9bcc-4837-bcfb-5c36d1d0d47f" providerId="ADAL" clId="{61CEE6DE-9FF7-0347-9260-8333418177F4}" dt="2024-03-24T18:59:16.766" v="5473" actId="2696"/>
        <pc:sldMkLst>
          <pc:docMk/>
          <pc:sldMk cId="0" sldId="284"/>
        </pc:sldMkLst>
      </pc:sldChg>
      <pc:sldChg chg="del">
        <pc:chgData name="YEUNG, Ching Hin" userId="df94210f-9bcc-4837-bcfb-5c36d1d0d47f" providerId="ADAL" clId="{61CEE6DE-9FF7-0347-9260-8333418177F4}" dt="2024-03-24T18:59:19.624" v="5474" actId="2696"/>
        <pc:sldMkLst>
          <pc:docMk/>
          <pc:sldMk cId="0" sldId="285"/>
        </pc:sldMkLst>
      </pc:sldChg>
      <pc:sldChg chg="del">
        <pc:chgData name="YEUNG, Ching Hin" userId="df94210f-9bcc-4837-bcfb-5c36d1d0d47f" providerId="ADAL" clId="{61CEE6DE-9FF7-0347-9260-8333418177F4}" dt="2024-03-24T18:59:21.661" v="5475" actId="2696"/>
        <pc:sldMkLst>
          <pc:docMk/>
          <pc:sldMk cId="0" sldId="286"/>
        </pc:sldMkLst>
      </pc:sldChg>
      <pc:sldChg chg="del">
        <pc:chgData name="YEUNG, Ching Hin" userId="df94210f-9bcc-4837-bcfb-5c36d1d0d47f" providerId="ADAL" clId="{61CEE6DE-9FF7-0347-9260-8333418177F4}" dt="2024-03-24T18:59:23.637" v="5476" actId="2696"/>
        <pc:sldMkLst>
          <pc:docMk/>
          <pc:sldMk cId="0" sldId="287"/>
        </pc:sldMkLst>
      </pc:sldChg>
      <pc:sldChg chg="del">
        <pc:chgData name="YEUNG, Ching Hin" userId="df94210f-9bcc-4837-bcfb-5c36d1d0d47f" providerId="ADAL" clId="{61CEE6DE-9FF7-0347-9260-8333418177F4}" dt="2024-03-24T18:59:25.753" v="5477" actId="2696"/>
        <pc:sldMkLst>
          <pc:docMk/>
          <pc:sldMk cId="0" sldId="288"/>
        </pc:sldMkLst>
      </pc:sldChg>
      <pc:sldChg chg="del">
        <pc:chgData name="YEUNG, Ching Hin" userId="df94210f-9bcc-4837-bcfb-5c36d1d0d47f" providerId="ADAL" clId="{61CEE6DE-9FF7-0347-9260-8333418177F4}" dt="2024-03-24T18:59:27.635" v="5478" actId="2696"/>
        <pc:sldMkLst>
          <pc:docMk/>
          <pc:sldMk cId="0" sldId="289"/>
        </pc:sldMkLst>
      </pc:sldChg>
      <pc:sldChg chg="del">
        <pc:chgData name="YEUNG, Ching Hin" userId="df94210f-9bcc-4837-bcfb-5c36d1d0d47f" providerId="ADAL" clId="{61CEE6DE-9FF7-0347-9260-8333418177F4}" dt="2024-03-24T18:59:29.539" v="5479" actId="2696"/>
        <pc:sldMkLst>
          <pc:docMk/>
          <pc:sldMk cId="0" sldId="290"/>
        </pc:sldMkLst>
      </pc:sldChg>
      <pc:sldChg chg="del">
        <pc:chgData name="YEUNG, Ching Hin" userId="df94210f-9bcc-4837-bcfb-5c36d1d0d47f" providerId="ADAL" clId="{61CEE6DE-9FF7-0347-9260-8333418177F4}" dt="2024-03-24T18:59:31.090" v="5480" actId="2696"/>
        <pc:sldMkLst>
          <pc:docMk/>
          <pc:sldMk cId="0" sldId="291"/>
        </pc:sldMkLst>
      </pc:sldChg>
      <pc:sldChg chg="del">
        <pc:chgData name="YEUNG, Ching Hin" userId="df94210f-9bcc-4837-bcfb-5c36d1d0d47f" providerId="ADAL" clId="{61CEE6DE-9FF7-0347-9260-8333418177F4}" dt="2024-03-24T18:59:32.524" v="5481" actId="2696"/>
        <pc:sldMkLst>
          <pc:docMk/>
          <pc:sldMk cId="0" sldId="292"/>
        </pc:sldMkLst>
      </pc:sldChg>
      <pc:sldChg chg="del">
        <pc:chgData name="YEUNG, Ching Hin" userId="df94210f-9bcc-4837-bcfb-5c36d1d0d47f" providerId="ADAL" clId="{61CEE6DE-9FF7-0347-9260-8333418177F4}" dt="2024-03-24T18:59:33.912" v="5482" actId="2696"/>
        <pc:sldMkLst>
          <pc:docMk/>
          <pc:sldMk cId="0" sldId="293"/>
        </pc:sldMkLst>
      </pc:sldChg>
      <pc:sldChg chg="del">
        <pc:chgData name="YEUNG, Ching Hin" userId="df94210f-9bcc-4837-bcfb-5c36d1d0d47f" providerId="ADAL" clId="{61CEE6DE-9FF7-0347-9260-8333418177F4}" dt="2024-03-24T18:59:36.245" v="5483" actId="2696"/>
        <pc:sldMkLst>
          <pc:docMk/>
          <pc:sldMk cId="0" sldId="294"/>
        </pc:sldMkLst>
      </pc:sldChg>
      <pc:sldChg chg="del">
        <pc:chgData name="YEUNG, Ching Hin" userId="df94210f-9bcc-4837-bcfb-5c36d1d0d47f" providerId="ADAL" clId="{61CEE6DE-9FF7-0347-9260-8333418177F4}" dt="2024-03-24T18:59:37.967" v="5484" actId="2696"/>
        <pc:sldMkLst>
          <pc:docMk/>
          <pc:sldMk cId="0" sldId="295"/>
        </pc:sldMkLst>
      </pc:sldChg>
      <pc:sldChg chg="del">
        <pc:chgData name="YEUNG, Ching Hin" userId="df94210f-9bcc-4837-bcfb-5c36d1d0d47f" providerId="ADAL" clId="{61CEE6DE-9FF7-0347-9260-8333418177F4}" dt="2024-03-24T18:59:39.450" v="5485" actId="2696"/>
        <pc:sldMkLst>
          <pc:docMk/>
          <pc:sldMk cId="0" sldId="296"/>
        </pc:sldMkLst>
      </pc:sldChg>
      <pc:sldChg chg="del">
        <pc:chgData name="YEUNG, Ching Hin" userId="df94210f-9bcc-4837-bcfb-5c36d1d0d47f" providerId="ADAL" clId="{61CEE6DE-9FF7-0347-9260-8333418177F4}" dt="2024-03-24T18:59:41.947" v="5486" actId="2696"/>
        <pc:sldMkLst>
          <pc:docMk/>
          <pc:sldMk cId="0" sldId="297"/>
        </pc:sldMkLst>
      </pc:sldChg>
      <pc:sldChg chg="del">
        <pc:chgData name="YEUNG, Ching Hin" userId="df94210f-9bcc-4837-bcfb-5c36d1d0d47f" providerId="ADAL" clId="{61CEE6DE-9FF7-0347-9260-8333418177F4}" dt="2024-03-24T18:59:48.044" v="5487" actId="2696"/>
        <pc:sldMkLst>
          <pc:docMk/>
          <pc:sldMk cId="0" sldId="298"/>
        </pc:sldMkLst>
      </pc:sldChg>
      <pc:sldChg chg="addSp delSp modSp add mod">
        <pc:chgData name="YEUNG, Ching Hin" userId="df94210f-9bcc-4837-bcfb-5c36d1d0d47f" providerId="ADAL" clId="{61CEE6DE-9FF7-0347-9260-8333418177F4}" dt="2024-03-24T18:43:09.116" v="5118" actId="14100"/>
        <pc:sldMkLst>
          <pc:docMk/>
          <pc:sldMk cId="870312604" sldId="300"/>
        </pc:sldMkLst>
        <pc:spChg chg="mod">
          <ac:chgData name="YEUNG, Ching Hin" userId="df94210f-9bcc-4837-bcfb-5c36d1d0d47f" providerId="ADAL" clId="{61CEE6DE-9FF7-0347-9260-8333418177F4}" dt="2024-03-20T10:53:06.861" v="531"/>
          <ac:spMkLst>
            <pc:docMk/>
            <pc:sldMk cId="870312604" sldId="300"/>
            <ac:spMk id="3" creationId="{8413CF83-E1A2-FF95-2130-0FC3CB60F7C3}"/>
          </ac:spMkLst>
        </pc:spChg>
        <pc:spChg chg="mod">
          <ac:chgData name="YEUNG, Ching Hin" userId="df94210f-9bcc-4837-bcfb-5c36d1d0d47f" providerId="ADAL" clId="{61CEE6DE-9FF7-0347-9260-8333418177F4}" dt="2024-03-20T10:53:06.861" v="531"/>
          <ac:spMkLst>
            <pc:docMk/>
            <pc:sldMk cId="870312604" sldId="300"/>
            <ac:spMk id="4" creationId="{058B4803-7878-A091-0E94-40589B90C8A6}"/>
          </ac:spMkLst>
        </pc:spChg>
        <pc:spChg chg="mod">
          <ac:chgData name="YEUNG, Ching Hin" userId="df94210f-9bcc-4837-bcfb-5c36d1d0d47f" providerId="ADAL" clId="{61CEE6DE-9FF7-0347-9260-8333418177F4}" dt="2024-03-20T10:53:06.861" v="531"/>
          <ac:spMkLst>
            <pc:docMk/>
            <pc:sldMk cId="870312604" sldId="300"/>
            <ac:spMk id="5" creationId="{765C724B-9A5A-A0E7-E929-E50D3986D2C2}"/>
          </ac:spMkLst>
        </pc:spChg>
        <pc:spChg chg="mod">
          <ac:chgData name="YEUNG, Ching Hin" userId="df94210f-9bcc-4837-bcfb-5c36d1d0d47f" providerId="ADAL" clId="{61CEE6DE-9FF7-0347-9260-8333418177F4}" dt="2024-03-20T10:53:06.861" v="531"/>
          <ac:spMkLst>
            <pc:docMk/>
            <pc:sldMk cId="870312604" sldId="300"/>
            <ac:spMk id="6" creationId="{8CDCAE17-C487-B6D1-75CA-081121172569}"/>
          </ac:spMkLst>
        </pc:spChg>
        <pc:spChg chg="mod">
          <ac:chgData name="YEUNG, Ching Hin" userId="df94210f-9bcc-4837-bcfb-5c36d1d0d47f" providerId="ADAL" clId="{61CEE6DE-9FF7-0347-9260-8333418177F4}" dt="2024-03-20T10:53:06.861" v="531"/>
          <ac:spMkLst>
            <pc:docMk/>
            <pc:sldMk cId="870312604" sldId="300"/>
            <ac:spMk id="7" creationId="{A5EE8E62-0065-68F3-1B25-32C8BF1004E9}"/>
          </ac:spMkLst>
        </pc:spChg>
        <pc:spChg chg="mod">
          <ac:chgData name="YEUNG, Ching Hin" userId="df94210f-9bcc-4837-bcfb-5c36d1d0d47f" providerId="ADAL" clId="{61CEE6DE-9FF7-0347-9260-8333418177F4}" dt="2024-03-20T10:53:06.861" v="531"/>
          <ac:spMkLst>
            <pc:docMk/>
            <pc:sldMk cId="870312604" sldId="300"/>
            <ac:spMk id="8" creationId="{06CB37E2-55F6-AAC7-A7DE-7E97D87C21C6}"/>
          </ac:spMkLst>
        </pc:spChg>
        <pc:spChg chg="mod">
          <ac:chgData name="YEUNG, Ching Hin" userId="df94210f-9bcc-4837-bcfb-5c36d1d0d47f" providerId="ADAL" clId="{61CEE6DE-9FF7-0347-9260-8333418177F4}" dt="2024-03-20T10:53:06.861" v="531"/>
          <ac:spMkLst>
            <pc:docMk/>
            <pc:sldMk cId="870312604" sldId="300"/>
            <ac:spMk id="9" creationId="{556A43E5-B82F-90BA-670A-BDEB33AA2742}"/>
          </ac:spMkLst>
        </pc:spChg>
        <pc:spChg chg="mod">
          <ac:chgData name="YEUNG, Ching Hin" userId="df94210f-9bcc-4837-bcfb-5c36d1d0d47f" providerId="ADAL" clId="{61CEE6DE-9FF7-0347-9260-8333418177F4}" dt="2024-03-20T10:53:06.861" v="531"/>
          <ac:spMkLst>
            <pc:docMk/>
            <pc:sldMk cId="870312604" sldId="300"/>
            <ac:spMk id="10" creationId="{3DDC2BEC-0475-42D7-D68D-3B219899F79A}"/>
          </ac:spMkLst>
        </pc:spChg>
        <pc:spChg chg="mod">
          <ac:chgData name="YEUNG, Ching Hin" userId="df94210f-9bcc-4837-bcfb-5c36d1d0d47f" providerId="ADAL" clId="{61CEE6DE-9FF7-0347-9260-8333418177F4}" dt="2024-03-20T10:53:06.861" v="531"/>
          <ac:spMkLst>
            <pc:docMk/>
            <pc:sldMk cId="870312604" sldId="300"/>
            <ac:spMk id="11" creationId="{9AD81AE2-1230-589E-5C33-48AD932D704F}"/>
          </ac:spMkLst>
        </pc:spChg>
        <pc:spChg chg="mod">
          <ac:chgData name="YEUNG, Ching Hin" userId="df94210f-9bcc-4837-bcfb-5c36d1d0d47f" providerId="ADAL" clId="{61CEE6DE-9FF7-0347-9260-8333418177F4}" dt="2024-03-20T10:53:06.861" v="531"/>
          <ac:spMkLst>
            <pc:docMk/>
            <pc:sldMk cId="870312604" sldId="300"/>
            <ac:spMk id="12" creationId="{EE01EDB8-C9C5-F57A-BEC5-C8B2330F7AB0}"/>
          </ac:spMkLst>
        </pc:spChg>
        <pc:spChg chg="mod">
          <ac:chgData name="YEUNG, Ching Hin" userId="df94210f-9bcc-4837-bcfb-5c36d1d0d47f" providerId="ADAL" clId="{61CEE6DE-9FF7-0347-9260-8333418177F4}" dt="2024-03-20T10:53:06.861" v="531"/>
          <ac:spMkLst>
            <pc:docMk/>
            <pc:sldMk cId="870312604" sldId="300"/>
            <ac:spMk id="13" creationId="{75406BCE-BC08-0EDA-CD5C-68BA9B5709C2}"/>
          </ac:spMkLst>
        </pc:spChg>
        <pc:spChg chg="mod">
          <ac:chgData name="YEUNG, Ching Hin" userId="df94210f-9bcc-4837-bcfb-5c36d1d0d47f" providerId="ADAL" clId="{61CEE6DE-9FF7-0347-9260-8333418177F4}" dt="2024-03-20T10:53:06.861" v="531"/>
          <ac:spMkLst>
            <pc:docMk/>
            <pc:sldMk cId="870312604" sldId="300"/>
            <ac:spMk id="14" creationId="{9569B54F-04D2-1E5B-A49F-E7256B2BEEDE}"/>
          </ac:spMkLst>
        </pc:spChg>
        <pc:spChg chg="mod">
          <ac:chgData name="YEUNG, Ching Hin" userId="df94210f-9bcc-4837-bcfb-5c36d1d0d47f" providerId="ADAL" clId="{61CEE6DE-9FF7-0347-9260-8333418177F4}" dt="2024-03-20T10:53:06.861" v="531"/>
          <ac:spMkLst>
            <pc:docMk/>
            <pc:sldMk cId="870312604" sldId="300"/>
            <ac:spMk id="15" creationId="{53B9FEF2-2264-CFE1-1100-D27ADA6FFC7F}"/>
          </ac:spMkLst>
        </pc:spChg>
        <pc:spChg chg="mod">
          <ac:chgData name="YEUNG, Ching Hin" userId="df94210f-9bcc-4837-bcfb-5c36d1d0d47f" providerId="ADAL" clId="{61CEE6DE-9FF7-0347-9260-8333418177F4}" dt="2024-03-20T10:53:06.861" v="531"/>
          <ac:spMkLst>
            <pc:docMk/>
            <pc:sldMk cId="870312604" sldId="300"/>
            <ac:spMk id="16" creationId="{140F13C8-3F07-7AB7-06FA-541EF4989789}"/>
          </ac:spMkLst>
        </pc:spChg>
        <pc:spChg chg="mod">
          <ac:chgData name="YEUNG, Ching Hin" userId="df94210f-9bcc-4837-bcfb-5c36d1d0d47f" providerId="ADAL" clId="{61CEE6DE-9FF7-0347-9260-8333418177F4}" dt="2024-03-20T10:53:06.861" v="531"/>
          <ac:spMkLst>
            <pc:docMk/>
            <pc:sldMk cId="870312604" sldId="300"/>
            <ac:spMk id="17" creationId="{A3254DF9-B77F-52A5-5DFB-F6C106FBD903}"/>
          </ac:spMkLst>
        </pc:spChg>
        <pc:spChg chg="mod">
          <ac:chgData name="YEUNG, Ching Hin" userId="df94210f-9bcc-4837-bcfb-5c36d1d0d47f" providerId="ADAL" clId="{61CEE6DE-9FF7-0347-9260-8333418177F4}" dt="2024-03-20T10:53:06.861" v="531"/>
          <ac:spMkLst>
            <pc:docMk/>
            <pc:sldMk cId="870312604" sldId="300"/>
            <ac:spMk id="18" creationId="{847E919B-1C8C-05AF-91AE-0C82627D4CC2}"/>
          </ac:spMkLst>
        </pc:spChg>
        <pc:spChg chg="mod">
          <ac:chgData name="YEUNG, Ching Hin" userId="df94210f-9bcc-4837-bcfb-5c36d1d0d47f" providerId="ADAL" clId="{61CEE6DE-9FF7-0347-9260-8333418177F4}" dt="2024-03-20T10:53:06.861" v="531"/>
          <ac:spMkLst>
            <pc:docMk/>
            <pc:sldMk cId="870312604" sldId="300"/>
            <ac:spMk id="19" creationId="{4586CF6B-3B31-999E-453C-725E4F2CD587}"/>
          </ac:spMkLst>
        </pc:spChg>
        <pc:spChg chg="mod">
          <ac:chgData name="YEUNG, Ching Hin" userId="df94210f-9bcc-4837-bcfb-5c36d1d0d47f" providerId="ADAL" clId="{61CEE6DE-9FF7-0347-9260-8333418177F4}" dt="2024-03-20T10:53:06.861" v="531"/>
          <ac:spMkLst>
            <pc:docMk/>
            <pc:sldMk cId="870312604" sldId="300"/>
            <ac:spMk id="20" creationId="{C0C4252D-6A81-9B6C-AD54-CD386AEDE7F5}"/>
          </ac:spMkLst>
        </pc:spChg>
        <pc:spChg chg="mod">
          <ac:chgData name="YEUNG, Ching Hin" userId="df94210f-9bcc-4837-bcfb-5c36d1d0d47f" providerId="ADAL" clId="{61CEE6DE-9FF7-0347-9260-8333418177F4}" dt="2024-03-20T10:53:06.861" v="531"/>
          <ac:spMkLst>
            <pc:docMk/>
            <pc:sldMk cId="870312604" sldId="300"/>
            <ac:spMk id="21" creationId="{82C21E5B-2409-7F37-A978-0D19E68CBA5A}"/>
          </ac:spMkLst>
        </pc:spChg>
        <pc:spChg chg="mod">
          <ac:chgData name="YEUNG, Ching Hin" userId="df94210f-9bcc-4837-bcfb-5c36d1d0d47f" providerId="ADAL" clId="{61CEE6DE-9FF7-0347-9260-8333418177F4}" dt="2024-03-20T10:53:06.861" v="531"/>
          <ac:spMkLst>
            <pc:docMk/>
            <pc:sldMk cId="870312604" sldId="300"/>
            <ac:spMk id="22" creationId="{56F1A3E5-C8E9-8847-F5B6-8C253024EDFF}"/>
          </ac:spMkLst>
        </pc:spChg>
        <pc:spChg chg="mod">
          <ac:chgData name="YEUNG, Ching Hin" userId="df94210f-9bcc-4837-bcfb-5c36d1d0d47f" providerId="ADAL" clId="{61CEE6DE-9FF7-0347-9260-8333418177F4}" dt="2024-03-20T10:53:06.861" v="531"/>
          <ac:spMkLst>
            <pc:docMk/>
            <pc:sldMk cId="870312604" sldId="300"/>
            <ac:spMk id="23" creationId="{DEA55130-58B4-F15A-082A-CF56C9EA737F}"/>
          </ac:spMkLst>
        </pc:spChg>
        <pc:spChg chg="mod">
          <ac:chgData name="YEUNG, Ching Hin" userId="df94210f-9bcc-4837-bcfb-5c36d1d0d47f" providerId="ADAL" clId="{61CEE6DE-9FF7-0347-9260-8333418177F4}" dt="2024-03-20T10:53:06.861" v="531"/>
          <ac:spMkLst>
            <pc:docMk/>
            <pc:sldMk cId="870312604" sldId="300"/>
            <ac:spMk id="24" creationId="{E691E0DE-F571-802A-A661-C188B2D2188B}"/>
          </ac:spMkLst>
        </pc:spChg>
        <pc:spChg chg="mod">
          <ac:chgData name="YEUNG, Ching Hin" userId="df94210f-9bcc-4837-bcfb-5c36d1d0d47f" providerId="ADAL" clId="{61CEE6DE-9FF7-0347-9260-8333418177F4}" dt="2024-03-20T10:53:06.861" v="531"/>
          <ac:spMkLst>
            <pc:docMk/>
            <pc:sldMk cId="870312604" sldId="300"/>
            <ac:spMk id="25" creationId="{E308E491-3F32-F9C3-E6EA-DE58BF8461BE}"/>
          </ac:spMkLst>
        </pc:spChg>
        <pc:spChg chg="mod">
          <ac:chgData name="YEUNG, Ching Hin" userId="df94210f-9bcc-4837-bcfb-5c36d1d0d47f" providerId="ADAL" clId="{61CEE6DE-9FF7-0347-9260-8333418177F4}" dt="2024-03-20T10:53:06.861" v="531"/>
          <ac:spMkLst>
            <pc:docMk/>
            <pc:sldMk cId="870312604" sldId="300"/>
            <ac:spMk id="26" creationId="{35BB97A3-16F2-38D2-25AD-0782CF48758F}"/>
          </ac:spMkLst>
        </pc:spChg>
        <pc:spChg chg="mod">
          <ac:chgData name="YEUNG, Ching Hin" userId="df94210f-9bcc-4837-bcfb-5c36d1d0d47f" providerId="ADAL" clId="{61CEE6DE-9FF7-0347-9260-8333418177F4}" dt="2024-03-20T10:53:06.861" v="531"/>
          <ac:spMkLst>
            <pc:docMk/>
            <pc:sldMk cId="870312604" sldId="300"/>
            <ac:spMk id="27" creationId="{BF3092FE-FF21-2EA5-B5E4-764F127CF516}"/>
          </ac:spMkLst>
        </pc:spChg>
        <pc:spChg chg="mod">
          <ac:chgData name="YEUNG, Ching Hin" userId="df94210f-9bcc-4837-bcfb-5c36d1d0d47f" providerId="ADAL" clId="{61CEE6DE-9FF7-0347-9260-8333418177F4}" dt="2024-03-20T10:53:06.861" v="531"/>
          <ac:spMkLst>
            <pc:docMk/>
            <pc:sldMk cId="870312604" sldId="300"/>
            <ac:spMk id="28" creationId="{0E1C5182-4471-4F5A-BF25-7AD4E037B31A}"/>
          </ac:spMkLst>
        </pc:spChg>
        <pc:spChg chg="mod">
          <ac:chgData name="YEUNG, Ching Hin" userId="df94210f-9bcc-4837-bcfb-5c36d1d0d47f" providerId="ADAL" clId="{61CEE6DE-9FF7-0347-9260-8333418177F4}" dt="2024-03-20T10:53:06.861" v="531"/>
          <ac:spMkLst>
            <pc:docMk/>
            <pc:sldMk cId="870312604" sldId="300"/>
            <ac:spMk id="29" creationId="{BA6409DB-511D-D2E8-A977-23AB08BF00C6}"/>
          </ac:spMkLst>
        </pc:spChg>
        <pc:spChg chg="mod">
          <ac:chgData name="YEUNG, Ching Hin" userId="df94210f-9bcc-4837-bcfb-5c36d1d0d47f" providerId="ADAL" clId="{61CEE6DE-9FF7-0347-9260-8333418177F4}" dt="2024-03-20T10:53:06.861" v="531"/>
          <ac:spMkLst>
            <pc:docMk/>
            <pc:sldMk cId="870312604" sldId="300"/>
            <ac:spMk id="30" creationId="{00DF627C-954C-33A6-425D-0C1165389E0B}"/>
          </ac:spMkLst>
        </pc:spChg>
        <pc:spChg chg="mod">
          <ac:chgData name="YEUNG, Ching Hin" userId="df94210f-9bcc-4837-bcfb-5c36d1d0d47f" providerId="ADAL" clId="{61CEE6DE-9FF7-0347-9260-8333418177F4}" dt="2024-03-20T10:53:06.861" v="531"/>
          <ac:spMkLst>
            <pc:docMk/>
            <pc:sldMk cId="870312604" sldId="300"/>
            <ac:spMk id="31" creationId="{8751BBDD-E562-6747-88AB-FB20854BA41A}"/>
          </ac:spMkLst>
        </pc:spChg>
        <pc:spChg chg="mod">
          <ac:chgData name="YEUNG, Ching Hin" userId="df94210f-9bcc-4837-bcfb-5c36d1d0d47f" providerId="ADAL" clId="{61CEE6DE-9FF7-0347-9260-8333418177F4}" dt="2024-03-20T10:53:06.861" v="531"/>
          <ac:spMkLst>
            <pc:docMk/>
            <pc:sldMk cId="870312604" sldId="300"/>
            <ac:spMk id="32" creationId="{9AAE42DE-66B5-79DB-F6CB-65E9D5437BD9}"/>
          </ac:spMkLst>
        </pc:spChg>
        <pc:spChg chg="mod">
          <ac:chgData name="YEUNG, Ching Hin" userId="df94210f-9bcc-4837-bcfb-5c36d1d0d47f" providerId="ADAL" clId="{61CEE6DE-9FF7-0347-9260-8333418177F4}" dt="2024-03-20T10:53:06.861" v="531"/>
          <ac:spMkLst>
            <pc:docMk/>
            <pc:sldMk cId="870312604" sldId="300"/>
            <ac:spMk id="33" creationId="{C0F1B09D-32FC-F61E-DEE9-FB674393B120}"/>
          </ac:spMkLst>
        </pc:spChg>
        <pc:spChg chg="mod">
          <ac:chgData name="YEUNG, Ching Hin" userId="df94210f-9bcc-4837-bcfb-5c36d1d0d47f" providerId="ADAL" clId="{61CEE6DE-9FF7-0347-9260-8333418177F4}" dt="2024-03-20T10:53:06.861" v="531"/>
          <ac:spMkLst>
            <pc:docMk/>
            <pc:sldMk cId="870312604" sldId="300"/>
            <ac:spMk id="34" creationId="{B69AADE6-1E66-E838-5989-746313D8930F}"/>
          </ac:spMkLst>
        </pc:spChg>
        <pc:spChg chg="mod">
          <ac:chgData name="YEUNG, Ching Hin" userId="df94210f-9bcc-4837-bcfb-5c36d1d0d47f" providerId="ADAL" clId="{61CEE6DE-9FF7-0347-9260-8333418177F4}" dt="2024-03-20T10:53:06.861" v="531"/>
          <ac:spMkLst>
            <pc:docMk/>
            <pc:sldMk cId="870312604" sldId="300"/>
            <ac:spMk id="35" creationId="{349A38F1-A232-DA3A-F9FA-EB3C5258418D}"/>
          </ac:spMkLst>
        </pc:spChg>
        <pc:spChg chg="mod">
          <ac:chgData name="YEUNG, Ching Hin" userId="df94210f-9bcc-4837-bcfb-5c36d1d0d47f" providerId="ADAL" clId="{61CEE6DE-9FF7-0347-9260-8333418177F4}" dt="2024-03-20T10:53:06.861" v="531"/>
          <ac:spMkLst>
            <pc:docMk/>
            <pc:sldMk cId="870312604" sldId="300"/>
            <ac:spMk id="36" creationId="{6895FE16-8ACA-3C41-1B8A-BBC18B771B64}"/>
          </ac:spMkLst>
        </pc:spChg>
        <pc:spChg chg="mod">
          <ac:chgData name="YEUNG, Ching Hin" userId="df94210f-9bcc-4837-bcfb-5c36d1d0d47f" providerId="ADAL" clId="{61CEE6DE-9FF7-0347-9260-8333418177F4}" dt="2024-03-20T10:53:06.861" v="531"/>
          <ac:spMkLst>
            <pc:docMk/>
            <pc:sldMk cId="870312604" sldId="300"/>
            <ac:spMk id="37" creationId="{61850132-99DE-F404-BB19-C907A26A18B0}"/>
          </ac:spMkLst>
        </pc:spChg>
        <pc:spChg chg="mod">
          <ac:chgData name="YEUNG, Ching Hin" userId="df94210f-9bcc-4837-bcfb-5c36d1d0d47f" providerId="ADAL" clId="{61CEE6DE-9FF7-0347-9260-8333418177F4}" dt="2024-03-20T10:53:06.861" v="531"/>
          <ac:spMkLst>
            <pc:docMk/>
            <pc:sldMk cId="870312604" sldId="300"/>
            <ac:spMk id="38" creationId="{D4631A68-8886-A08A-6376-5D534439BE93}"/>
          </ac:spMkLst>
        </pc:spChg>
        <pc:spChg chg="mod">
          <ac:chgData name="YEUNG, Ching Hin" userId="df94210f-9bcc-4837-bcfb-5c36d1d0d47f" providerId="ADAL" clId="{61CEE6DE-9FF7-0347-9260-8333418177F4}" dt="2024-03-20T10:53:06.861" v="531"/>
          <ac:spMkLst>
            <pc:docMk/>
            <pc:sldMk cId="870312604" sldId="300"/>
            <ac:spMk id="39" creationId="{4CED61C4-81E8-13BD-A3C7-7673C9D7BD6E}"/>
          </ac:spMkLst>
        </pc:spChg>
        <pc:spChg chg="mod">
          <ac:chgData name="YEUNG, Ching Hin" userId="df94210f-9bcc-4837-bcfb-5c36d1d0d47f" providerId="ADAL" clId="{61CEE6DE-9FF7-0347-9260-8333418177F4}" dt="2024-03-20T10:53:06.861" v="531"/>
          <ac:spMkLst>
            <pc:docMk/>
            <pc:sldMk cId="870312604" sldId="300"/>
            <ac:spMk id="40" creationId="{15800146-D2C8-A62B-41C8-8EE73DC814AF}"/>
          </ac:spMkLst>
        </pc:spChg>
        <pc:spChg chg="mod">
          <ac:chgData name="YEUNG, Ching Hin" userId="df94210f-9bcc-4837-bcfb-5c36d1d0d47f" providerId="ADAL" clId="{61CEE6DE-9FF7-0347-9260-8333418177F4}" dt="2024-03-20T10:53:06.861" v="531"/>
          <ac:spMkLst>
            <pc:docMk/>
            <pc:sldMk cId="870312604" sldId="300"/>
            <ac:spMk id="41" creationId="{B4CEA203-F707-C8AC-0D2F-2CACB4C22F17}"/>
          </ac:spMkLst>
        </pc:spChg>
        <pc:spChg chg="mod">
          <ac:chgData name="YEUNG, Ching Hin" userId="df94210f-9bcc-4837-bcfb-5c36d1d0d47f" providerId="ADAL" clId="{61CEE6DE-9FF7-0347-9260-8333418177F4}" dt="2024-03-20T10:53:06.861" v="531"/>
          <ac:spMkLst>
            <pc:docMk/>
            <pc:sldMk cId="870312604" sldId="300"/>
            <ac:spMk id="42" creationId="{BB3FCF5A-6E58-2F2D-B673-C2E2A8C2FB82}"/>
          </ac:spMkLst>
        </pc:spChg>
        <pc:spChg chg="mod">
          <ac:chgData name="YEUNG, Ching Hin" userId="df94210f-9bcc-4837-bcfb-5c36d1d0d47f" providerId="ADAL" clId="{61CEE6DE-9FF7-0347-9260-8333418177F4}" dt="2024-03-20T10:53:06.861" v="531"/>
          <ac:spMkLst>
            <pc:docMk/>
            <pc:sldMk cId="870312604" sldId="300"/>
            <ac:spMk id="43" creationId="{1AD611BC-FEFC-1B20-C2A7-C60429F79FB1}"/>
          </ac:spMkLst>
        </pc:spChg>
        <pc:spChg chg="mod">
          <ac:chgData name="YEUNG, Ching Hin" userId="df94210f-9bcc-4837-bcfb-5c36d1d0d47f" providerId="ADAL" clId="{61CEE6DE-9FF7-0347-9260-8333418177F4}" dt="2024-03-20T10:53:06.861" v="531"/>
          <ac:spMkLst>
            <pc:docMk/>
            <pc:sldMk cId="870312604" sldId="300"/>
            <ac:spMk id="44" creationId="{5AF52F6F-8C04-80EF-BE9C-A8D72CE04D5E}"/>
          </ac:spMkLst>
        </pc:spChg>
        <pc:spChg chg="mod">
          <ac:chgData name="YEUNG, Ching Hin" userId="df94210f-9bcc-4837-bcfb-5c36d1d0d47f" providerId="ADAL" clId="{61CEE6DE-9FF7-0347-9260-8333418177F4}" dt="2024-03-20T10:53:06.861" v="531"/>
          <ac:spMkLst>
            <pc:docMk/>
            <pc:sldMk cId="870312604" sldId="300"/>
            <ac:spMk id="45" creationId="{C24091F4-B2C5-1D58-BB6D-6D6217880311}"/>
          </ac:spMkLst>
        </pc:spChg>
        <pc:spChg chg="mod">
          <ac:chgData name="YEUNG, Ching Hin" userId="df94210f-9bcc-4837-bcfb-5c36d1d0d47f" providerId="ADAL" clId="{61CEE6DE-9FF7-0347-9260-8333418177F4}" dt="2024-03-20T10:53:06.861" v="531"/>
          <ac:spMkLst>
            <pc:docMk/>
            <pc:sldMk cId="870312604" sldId="300"/>
            <ac:spMk id="46" creationId="{D29A4317-2A96-E85C-1054-6703E627CCE4}"/>
          </ac:spMkLst>
        </pc:spChg>
        <pc:spChg chg="mod">
          <ac:chgData name="YEUNG, Ching Hin" userId="df94210f-9bcc-4837-bcfb-5c36d1d0d47f" providerId="ADAL" clId="{61CEE6DE-9FF7-0347-9260-8333418177F4}" dt="2024-03-20T10:53:06.861" v="531"/>
          <ac:spMkLst>
            <pc:docMk/>
            <pc:sldMk cId="870312604" sldId="300"/>
            <ac:spMk id="47" creationId="{A2744324-2787-739C-3DC4-2566834BECC6}"/>
          </ac:spMkLst>
        </pc:spChg>
        <pc:spChg chg="mod">
          <ac:chgData name="YEUNG, Ching Hin" userId="df94210f-9bcc-4837-bcfb-5c36d1d0d47f" providerId="ADAL" clId="{61CEE6DE-9FF7-0347-9260-8333418177F4}" dt="2024-03-20T10:53:06.861" v="531"/>
          <ac:spMkLst>
            <pc:docMk/>
            <pc:sldMk cId="870312604" sldId="300"/>
            <ac:spMk id="48" creationId="{7DB7AAD6-A72C-2628-D251-4B49B6AC4CA5}"/>
          </ac:spMkLst>
        </pc:spChg>
        <pc:spChg chg="mod">
          <ac:chgData name="YEUNG, Ching Hin" userId="df94210f-9bcc-4837-bcfb-5c36d1d0d47f" providerId="ADAL" clId="{61CEE6DE-9FF7-0347-9260-8333418177F4}" dt="2024-03-20T10:53:06.861" v="531"/>
          <ac:spMkLst>
            <pc:docMk/>
            <pc:sldMk cId="870312604" sldId="300"/>
            <ac:spMk id="49" creationId="{A7B278F1-A7E7-133B-4B39-F4953E233677}"/>
          </ac:spMkLst>
        </pc:spChg>
        <pc:spChg chg="mod">
          <ac:chgData name="YEUNG, Ching Hin" userId="df94210f-9bcc-4837-bcfb-5c36d1d0d47f" providerId="ADAL" clId="{61CEE6DE-9FF7-0347-9260-8333418177F4}" dt="2024-03-20T10:53:06.861" v="531"/>
          <ac:spMkLst>
            <pc:docMk/>
            <pc:sldMk cId="870312604" sldId="300"/>
            <ac:spMk id="50" creationId="{78AEF40E-F147-43B9-5444-1E9275114924}"/>
          </ac:spMkLst>
        </pc:spChg>
        <pc:spChg chg="mod">
          <ac:chgData name="YEUNG, Ching Hin" userId="df94210f-9bcc-4837-bcfb-5c36d1d0d47f" providerId="ADAL" clId="{61CEE6DE-9FF7-0347-9260-8333418177F4}" dt="2024-03-20T10:53:06.861" v="531"/>
          <ac:spMkLst>
            <pc:docMk/>
            <pc:sldMk cId="870312604" sldId="300"/>
            <ac:spMk id="51" creationId="{96DBB3C7-8BCF-67AB-CC43-46A69DF019B2}"/>
          </ac:spMkLst>
        </pc:spChg>
        <pc:spChg chg="mod">
          <ac:chgData name="YEUNG, Ching Hin" userId="df94210f-9bcc-4837-bcfb-5c36d1d0d47f" providerId="ADAL" clId="{61CEE6DE-9FF7-0347-9260-8333418177F4}" dt="2024-03-20T10:53:06.861" v="531"/>
          <ac:spMkLst>
            <pc:docMk/>
            <pc:sldMk cId="870312604" sldId="300"/>
            <ac:spMk id="52" creationId="{2380560B-065A-D967-4A84-8042C51EA6DD}"/>
          </ac:spMkLst>
        </pc:spChg>
        <pc:spChg chg="mod">
          <ac:chgData name="YEUNG, Ching Hin" userId="df94210f-9bcc-4837-bcfb-5c36d1d0d47f" providerId="ADAL" clId="{61CEE6DE-9FF7-0347-9260-8333418177F4}" dt="2024-03-20T10:53:06.861" v="531"/>
          <ac:spMkLst>
            <pc:docMk/>
            <pc:sldMk cId="870312604" sldId="300"/>
            <ac:spMk id="53" creationId="{890EF956-2AD0-D531-18E9-53D6A7D7EDCB}"/>
          </ac:spMkLst>
        </pc:spChg>
        <pc:spChg chg="mod">
          <ac:chgData name="YEUNG, Ching Hin" userId="df94210f-9bcc-4837-bcfb-5c36d1d0d47f" providerId="ADAL" clId="{61CEE6DE-9FF7-0347-9260-8333418177F4}" dt="2024-03-20T10:53:06.861" v="531"/>
          <ac:spMkLst>
            <pc:docMk/>
            <pc:sldMk cId="870312604" sldId="300"/>
            <ac:spMk id="54" creationId="{D4051C00-0CDD-AC01-4AB0-716A0FF49977}"/>
          </ac:spMkLst>
        </pc:spChg>
        <pc:spChg chg="mod">
          <ac:chgData name="YEUNG, Ching Hin" userId="df94210f-9bcc-4837-bcfb-5c36d1d0d47f" providerId="ADAL" clId="{61CEE6DE-9FF7-0347-9260-8333418177F4}" dt="2024-03-20T10:53:06.861" v="531"/>
          <ac:spMkLst>
            <pc:docMk/>
            <pc:sldMk cId="870312604" sldId="300"/>
            <ac:spMk id="55" creationId="{5186EC59-6FC3-3D5C-A6F4-D0A5ED26DD03}"/>
          </ac:spMkLst>
        </pc:spChg>
        <pc:spChg chg="mod">
          <ac:chgData name="YEUNG, Ching Hin" userId="df94210f-9bcc-4837-bcfb-5c36d1d0d47f" providerId="ADAL" clId="{61CEE6DE-9FF7-0347-9260-8333418177F4}" dt="2024-03-20T10:53:06.861" v="531"/>
          <ac:spMkLst>
            <pc:docMk/>
            <pc:sldMk cId="870312604" sldId="300"/>
            <ac:spMk id="56" creationId="{5572B148-F82F-054F-AD4E-839CEE26B888}"/>
          </ac:spMkLst>
        </pc:spChg>
        <pc:spChg chg="add mod">
          <ac:chgData name="YEUNG, Ching Hin" userId="df94210f-9bcc-4837-bcfb-5c36d1d0d47f" providerId="ADAL" clId="{61CEE6DE-9FF7-0347-9260-8333418177F4}" dt="2024-03-20T10:53:33.449" v="537" actId="1076"/>
          <ac:spMkLst>
            <pc:docMk/>
            <pc:sldMk cId="870312604" sldId="300"/>
            <ac:spMk id="57" creationId="{78BB89A3-A243-E859-C71B-6E2ADBE35D83}"/>
          </ac:spMkLst>
        </pc:spChg>
        <pc:spChg chg="mod">
          <ac:chgData name="YEUNG, Ching Hin" userId="df94210f-9bcc-4837-bcfb-5c36d1d0d47f" providerId="ADAL" clId="{61CEE6DE-9FF7-0347-9260-8333418177F4}" dt="2024-03-20T10:53:41.369" v="540"/>
          <ac:spMkLst>
            <pc:docMk/>
            <pc:sldMk cId="870312604" sldId="300"/>
            <ac:spMk id="59" creationId="{D689443E-81BC-6583-E076-D59D37309D2F}"/>
          </ac:spMkLst>
        </pc:spChg>
        <pc:spChg chg="mod">
          <ac:chgData name="YEUNG, Ching Hin" userId="df94210f-9bcc-4837-bcfb-5c36d1d0d47f" providerId="ADAL" clId="{61CEE6DE-9FF7-0347-9260-8333418177F4}" dt="2024-03-20T10:53:41.369" v="540"/>
          <ac:spMkLst>
            <pc:docMk/>
            <pc:sldMk cId="870312604" sldId="300"/>
            <ac:spMk id="60" creationId="{A0B0942A-F785-6D93-65F2-BCF15E8B40F6}"/>
          </ac:spMkLst>
        </pc:spChg>
        <pc:spChg chg="mod">
          <ac:chgData name="YEUNG, Ching Hin" userId="df94210f-9bcc-4837-bcfb-5c36d1d0d47f" providerId="ADAL" clId="{61CEE6DE-9FF7-0347-9260-8333418177F4}" dt="2024-03-20T10:53:41.369" v="540"/>
          <ac:spMkLst>
            <pc:docMk/>
            <pc:sldMk cId="870312604" sldId="300"/>
            <ac:spMk id="61" creationId="{296720A2-AFB0-1C0A-20CE-E158C537A51A}"/>
          </ac:spMkLst>
        </pc:spChg>
        <pc:spChg chg="mod">
          <ac:chgData name="YEUNG, Ching Hin" userId="df94210f-9bcc-4837-bcfb-5c36d1d0d47f" providerId="ADAL" clId="{61CEE6DE-9FF7-0347-9260-8333418177F4}" dt="2024-03-20T10:53:41.369" v="540"/>
          <ac:spMkLst>
            <pc:docMk/>
            <pc:sldMk cId="870312604" sldId="300"/>
            <ac:spMk id="62" creationId="{4CE68708-322C-019C-5A20-C3CA4FF415DB}"/>
          </ac:spMkLst>
        </pc:spChg>
        <pc:spChg chg="mod">
          <ac:chgData name="YEUNG, Ching Hin" userId="df94210f-9bcc-4837-bcfb-5c36d1d0d47f" providerId="ADAL" clId="{61CEE6DE-9FF7-0347-9260-8333418177F4}" dt="2024-03-20T10:53:41.369" v="540"/>
          <ac:spMkLst>
            <pc:docMk/>
            <pc:sldMk cId="870312604" sldId="300"/>
            <ac:spMk id="63" creationId="{F166843B-FF80-2B3A-6EC5-72D839F0235B}"/>
          </ac:spMkLst>
        </pc:spChg>
        <pc:spChg chg="mod">
          <ac:chgData name="YEUNG, Ching Hin" userId="df94210f-9bcc-4837-bcfb-5c36d1d0d47f" providerId="ADAL" clId="{61CEE6DE-9FF7-0347-9260-8333418177F4}" dt="2024-03-20T10:53:41.369" v="540"/>
          <ac:spMkLst>
            <pc:docMk/>
            <pc:sldMk cId="870312604" sldId="300"/>
            <ac:spMk id="320" creationId="{70618BF3-9E7B-23C5-C5E4-7BCE0B51F82F}"/>
          </ac:spMkLst>
        </pc:spChg>
        <pc:spChg chg="mod">
          <ac:chgData name="YEUNG, Ching Hin" userId="df94210f-9bcc-4837-bcfb-5c36d1d0d47f" providerId="ADAL" clId="{61CEE6DE-9FF7-0347-9260-8333418177F4}" dt="2024-03-20T10:53:41.369" v="540"/>
          <ac:spMkLst>
            <pc:docMk/>
            <pc:sldMk cId="870312604" sldId="300"/>
            <ac:spMk id="321" creationId="{2D16C0EC-4CE6-DFD1-0575-305109FFD3F2}"/>
          </ac:spMkLst>
        </pc:spChg>
        <pc:spChg chg="del mod">
          <ac:chgData name="YEUNG, Ching Hin" userId="df94210f-9bcc-4837-bcfb-5c36d1d0d47f" providerId="ADAL" clId="{61CEE6DE-9FF7-0347-9260-8333418177F4}" dt="2024-03-20T10:53:27.155" v="535" actId="478"/>
          <ac:spMkLst>
            <pc:docMk/>
            <pc:sldMk cId="870312604" sldId="300"/>
            <ac:spMk id="322" creationId="{00000000-0000-0000-0000-000000000000}"/>
          </ac:spMkLst>
        </pc:spChg>
        <pc:spChg chg="mod">
          <ac:chgData name="YEUNG, Ching Hin" userId="df94210f-9bcc-4837-bcfb-5c36d1d0d47f" providerId="ADAL" clId="{61CEE6DE-9FF7-0347-9260-8333418177F4}" dt="2024-03-24T18:43:09.116" v="5118" actId="14100"/>
          <ac:spMkLst>
            <pc:docMk/>
            <pc:sldMk cId="870312604" sldId="300"/>
            <ac:spMk id="323" creationId="{00000000-0000-0000-0000-000000000000}"/>
          </ac:spMkLst>
        </pc:spChg>
        <pc:spChg chg="mod">
          <ac:chgData name="YEUNG, Ching Hin" userId="df94210f-9bcc-4837-bcfb-5c36d1d0d47f" providerId="ADAL" clId="{61CEE6DE-9FF7-0347-9260-8333418177F4}" dt="2024-03-20T10:53:41.369" v="540"/>
          <ac:spMkLst>
            <pc:docMk/>
            <pc:sldMk cId="870312604" sldId="300"/>
            <ac:spMk id="324" creationId="{7081EC29-3412-7A9F-9550-4B632BC11F2F}"/>
          </ac:spMkLst>
        </pc:spChg>
        <pc:spChg chg="mod">
          <ac:chgData name="YEUNG, Ching Hin" userId="df94210f-9bcc-4837-bcfb-5c36d1d0d47f" providerId="ADAL" clId="{61CEE6DE-9FF7-0347-9260-8333418177F4}" dt="2024-03-20T10:55:08.413" v="569" actId="1076"/>
          <ac:spMkLst>
            <pc:docMk/>
            <pc:sldMk cId="870312604" sldId="300"/>
            <ac:spMk id="325" creationId="{00000000-0000-0000-0000-000000000000}"/>
          </ac:spMkLst>
        </pc:spChg>
        <pc:spChg chg="mod">
          <ac:chgData name="YEUNG, Ching Hin" userId="df94210f-9bcc-4837-bcfb-5c36d1d0d47f" providerId="ADAL" clId="{61CEE6DE-9FF7-0347-9260-8333418177F4}" dt="2024-03-20T10:53:41.369" v="540"/>
          <ac:spMkLst>
            <pc:docMk/>
            <pc:sldMk cId="870312604" sldId="300"/>
            <ac:spMk id="376" creationId="{7DAC7395-8A4C-A43A-3096-1078D65F17F6}"/>
          </ac:spMkLst>
        </pc:spChg>
        <pc:spChg chg="mod">
          <ac:chgData name="YEUNG, Ching Hin" userId="df94210f-9bcc-4837-bcfb-5c36d1d0d47f" providerId="ADAL" clId="{61CEE6DE-9FF7-0347-9260-8333418177F4}" dt="2024-03-20T10:53:41.369" v="540"/>
          <ac:spMkLst>
            <pc:docMk/>
            <pc:sldMk cId="870312604" sldId="300"/>
            <ac:spMk id="377" creationId="{502E76AC-452E-D7CF-1514-7FDAB63DE4E8}"/>
          </ac:spMkLst>
        </pc:spChg>
        <pc:spChg chg="mod">
          <ac:chgData name="YEUNG, Ching Hin" userId="df94210f-9bcc-4837-bcfb-5c36d1d0d47f" providerId="ADAL" clId="{61CEE6DE-9FF7-0347-9260-8333418177F4}" dt="2024-03-20T10:53:41.369" v="540"/>
          <ac:spMkLst>
            <pc:docMk/>
            <pc:sldMk cId="870312604" sldId="300"/>
            <ac:spMk id="378" creationId="{70F03EE3-60D7-7A55-B678-EA140DD2E852}"/>
          </ac:spMkLst>
        </pc:spChg>
        <pc:spChg chg="mod">
          <ac:chgData name="YEUNG, Ching Hin" userId="df94210f-9bcc-4837-bcfb-5c36d1d0d47f" providerId="ADAL" clId="{61CEE6DE-9FF7-0347-9260-8333418177F4}" dt="2024-03-20T10:53:41.369" v="540"/>
          <ac:spMkLst>
            <pc:docMk/>
            <pc:sldMk cId="870312604" sldId="300"/>
            <ac:spMk id="379" creationId="{2A372786-E2D3-C8E1-C755-2D1B4D05E784}"/>
          </ac:spMkLst>
        </pc:spChg>
        <pc:spChg chg="mod">
          <ac:chgData name="YEUNG, Ching Hin" userId="df94210f-9bcc-4837-bcfb-5c36d1d0d47f" providerId="ADAL" clId="{61CEE6DE-9FF7-0347-9260-8333418177F4}" dt="2024-03-20T10:53:41.369" v="540"/>
          <ac:spMkLst>
            <pc:docMk/>
            <pc:sldMk cId="870312604" sldId="300"/>
            <ac:spMk id="380" creationId="{F4D08070-CA67-66A2-69F4-79E19CA3CB0D}"/>
          </ac:spMkLst>
        </pc:spChg>
        <pc:spChg chg="mod">
          <ac:chgData name="YEUNG, Ching Hin" userId="df94210f-9bcc-4837-bcfb-5c36d1d0d47f" providerId="ADAL" clId="{61CEE6DE-9FF7-0347-9260-8333418177F4}" dt="2024-03-20T10:53:41.369" v="540"/>
          <ac:spMkLst>
            <pc:docMk/>
            <pc:sldMk cId="870312604" sldId="300"/>
            <ac:spMk id="381" creationId="{6BC30E5B-B245-69F8-B4CA-30926A839F63}"/>
          </ac:spMkLst>
        </pc:spChg>
        <pc:spChg chg="mod">
          <ac:chgData name="YEUNG, Ching Hin" userId="df94210f-9bcc-4837-bcfb-5c36d1d0d47f" providerId="ADAL" clId="{61CEE6DE-9FF7-0347-9260-8333418177F4}" dt="2024-03-20T10:53:41.369" v="540"/>
          <ac:spMkLst>
            <pc:docMk/>
            <pc:sldMk cId="870312604" sldId="300"/>
            <ac:spMk id="382" creationId="{765F065D-61F9-6434-C558-1D2394FC246F}"/>
          </ac:spMkLst>
        </pc:spChg>
        <pc:spChg chg="mod">
          <ac:chgData name="YEUNG, Ching Hin" userId="df94210f-9bcc-4837-bcfb-5c36d1d0d47f" providerId="ADAL" clId="{61CEE6DE-9FF7-0347-9260-8333418177F4}" dt="2024-03-20T10:53:41.369" v="540"/>
          <ac:spMkLst>
            <pc:docMk/>
            <pc:sldMk cId="870312604" sldId="300"/>
            <ac:spMk id="383" creationId="{4E9A5E02-9A12-4228-D617-6A5B3F9FF639}"/>
          </ac:spMkLst>
        </pc:spChg>
        <pc:spChg chg="mod">
          <ac:chgData name="YEUNG, Ching Hin" userId="df94210f-9bcc-4837-bcfb-5c36d1d0d47f" providerId="ADAL" clId="{61CEE6DE-9FF7-0347-9260-8333418177F4}" dt="2024-03-20T10:53:41.369" v="540"/>
          <ac:spMkLst>
            <pc:docMk/>
            <pc:sldMk cId="870312604" sldId="300"/>
            <ac:spMk id="384" creationId="{FC96355D-FA21-0EA2-0E11-C365485E62AA}"/>
          </ac:spMkLst>
        </pc:spChg>
        <pc:spChg chg="mod">
          <ac:chgData name="YEUNG, Ching Hin" userId="df94210f-9bcc-4837-bcfb-5c36d1d0d47f" providerId="ADAL" clId="{61CEE6DE-9FF7-0347-9260-8333418177F4}" dt="2024-03-20T10:53:41.369" v="540"/>
          <ac:spMkLst>
            <pc:docMk/>
            <pc:sldMk cId="870312604" sldId="300"/>
            <ac:spMk id="385" creationId="{23C747AE-4DBC-0206-A30B-754F90E70E8B}"/>
          </ac:spMkLst>
        </pc:spChg>
        <pc:spChg chg="mod">
          <ac:chgData name="YEUNG, Ching Hin" userId="df94210f-9bcc-4837-bcfb-5c36d1d0d47f" providerId="ADAL" clId="{61CEE6DE-9FF7-0347-9260-8333418177F4}" dt="2024-03-20T10:53:41.369" v="540"/>
          <ac:spMkLst>
            <pc:docMk/>
            <pc:sldMk cId="870312604" sldId="300"/>
            <ac:spMk id="386" creationId="{782A7F0B-BAD4-632E-C24F-C96966F122EA}"/>
          </ac:spMkLst>
        </pc:spChg>
        <pc:spChg chg="mod">
          <ac:chgData name="YEUNG, Ching Hin" userId="df94210f-9bcc-4837-bcfb-5c36d1d0d47f" providerId="ADAL" clId="{61CEE6DE-9FF7-0347-9260-8333418177F4}" dt="2024-03-20T10:53:41.369" v="540"/>
          <ac:spMkLst>
            <pc:docMk/>
            <pc:sldMk cId="870312604" sldId="300"/>
            <ac:spMk id="387" creationId="{3DBB9C10-9D0B-6C1F-0899-0F391FC61B8D}"/>
          </ac:spMkLst>
        </pc:spChg>
        <pc:spChg chg="mod">
          <ac:chgData name="YEUNG, Ching Hin" userId="df94210f-9bcc-4837-bcfb-5c36d1d0d47f" providerId="ADAL" clId="{61CEE6DE-9FF7-0347-9260-8333418177F4}" dt="2024-03-20T10:53:41.369" v="540"/>
          <ac:spMkLst>
            <pc:docMk/>
            <pc:sldMk cId="870312604" sldId="300"/>
            <ac:spMk id="388" creationId="{403B9BB0-175D-FA66-9F79-9A22CFD2B692}"/>
          </ac:spMkLst>
        </pc:spChg>
        <pc:spChg chg="mod">
          <ac:chgData name="YEUNG, Ching Hin" userId="df94210f-9bcc-4837-bcfb-5c36d1d0d47f" providerId="ADAL" clId="{61CEE6DE-9FF7-0347-9260-8333418177F4}" dt="2024-03-20T10:53:41.369" v="540"/>
          <ac:spMkLst>
            <pc:docMk/>
            <pc:sldMk cId="870312604" sldId="300"/>
            <ac:spMk id="389" creationId="{1B90C0B0-B62F-0C98-E213-16B470E0B6AD}"/>
          </ac:spMkLst>
        </pc:spChg>
        <pc:spChg chg="mod">
          <ac:chgData name="YEUNG, Ching Hin" userId="df94210f-9bcc-4837-bcfb-5c36d1d0d47f" providerId="ADAL" clId="{61CEE6DE-9FF7-0347-9260-8333418177F4}" dt="2024-03-20T10:53:41.369" v="540"/>
          <ac:spMkLst>
            <pc:docMk/>
            <pc:sldMk cId="870312604" sldId="300"/>
            <ac:spMk id="390" creationId="{3BCB882C-492B-3ACA-6199-75048FF232F0}"/>
          </ac:spMkLst>
        </pc:spChg>
        <pc:spChg chg="mod">
          <ac:chgData name="YEUNG, Ching Hin" userId="df94210f-9bcc-4837-bcfb-5c36d1d0d47f" providerId="ADAL" clId="{61CEE6DE-9FF7-0347-9260-8333418177F4}" dt="2024-03-20T10:53:41.369" v="540"/>
          <ac:spMkLst>
            <pc:docMk/>
            <pc:sldMk cId="870312604" sldId="300"/>
            <ac:spMk id="391" creationId="{146788DB-E4C3-DB7C-B2BE-9BF6CD9E4E7D}"/>
          </ac:spMkLst>
        </pc:spChg>
        <pc:spChg chg="mod">
          <ac:chgData name="YEUNG, Ching Hin" userId="df94210f-9bcc-4837-bcfb-5c36d1d0d47f" providerId="ADAL" clId="{61CEE6DE-9FF7-0347-9260-8333418177F4}" dt="2024-03-20T10:53:41.369" v="540"/>
          <ac:spMkLst>
            <pc:docMk/>
            <pc:sldMk cId="870312604" sldId="300"/>
            <ac:spMk id="392" creationId="{7277581B-74DF-0812-4E25-B8E986098D87}"/>
          </ac:spMkLst>
        </pc:spChg>
        <pc:spChg chg="mod">
          <ac:chgData name="YEUNG, Ching Hin" userId="df94210f-9bcc-4837-bcfb-5c36d1d0d47f" providerId="ADAL" clId="{61CEE6DE-9FF7-0347-9260-8333418177F4}" dt="2024-03-20T10:53:41.369" v="540"/>
          <ac:spMkLst>
            <pc:docMk/>
            <pc:sldMk cId="870312604" sldId="300"/>
            <ac:spMk id="393" creationId="{47DEAAC6-7EC1-6290-73CE-B007239E2D69}"/>
          </ac:spMkLst>
        </pc:spChg>
        <pc:spChg chg="mod">
          <ac:chgData name="YEUNG, Ching Hin" userId="df94210f-9bcc-4837-bcfb-5c36d1d0d47f" providerId="ADAL" clId="{61CEE6DE-9FF7-0347-9260-8333418177F4}" dt="2024-03-20T10:53:41.369" v="540"/>
          <ac:spMkLst>
            <pc:docMk/>
            <pc:sldMk cId="870312604" sldId="300"/>
            <ac:spMk id="394" creationId="{395B270D-3579-C48F-6D5E-413492A75CB0}"/>
          </ac:spMkLst>
        </pc:spChg>
        <pc:spChg chg="mod">
          <ac:chgData name="YEUNG, Ching Hin" userId="df94210f-9bcc-4837-bcfb-5c36d1d0d47f" providerId="ADAL" clId="{61CEE6DE-9FF7-0347-9260-8333418177F4}" dt="2024-03-20T10:53:41.369" v="540"/>
          <ac:spMkLst>
            <pc:docMk/>
            <pc:sldMk cId="870312604" sldId="300"/>
            <ac:spMk id="395" creationId="{4DBBCBB8-82E5-D29F-FC2E-D7BB2B0C44BF}"/>
          </ac:spMkLst>
        </pc:spChg>
        <pc:spChg chg="mod">
          <ac:chgData name="YEUNG, Ching Hin" userId="df94210f-9bcc-4837-bcfb-5c36d1d0d47f" providerId="ADAL" clId="{61CEE6DE-9FF7-0347-9260-8333418177F4}" dt="2024-03-20T10:53:41.369" v="540"/>
          <ac:spMkLst>
            <pc:docMk/>
            <pc:sldMk cId="870312604" sldId="300"/>
            <ac:spMk id="396" creationId="{15A5D0F3-5507-A366-EE63-03B95560FE3A}"/>
          </ac:spMkLst>
        </pc:spChg>
        <pc:spChg chg="mod">
          <ac:chgData name="YEUNG, Ching Hin" userId="df94210f-9bcc-4837-bcfb-5c36d1d0d47f" providerId="ADAL" clId="{61CEE6DE-9FF7-0347-9260-8333418177F4}" dt="2024-03-20T10:53:41.369" v="540"/>
          <ac:spMkLst>
            <pc:docMk/>
            <pc:sldMk cId="870312604" sldId="300"/>
            <ac:spMk id="397" creationId="{D3CEA3EC-7337-E9BD-FA9C-2193BD9BFBFD}"/>
          </ac:spMkLst>
        </pc:spChg>
        <pc:spChg chg="mod">
          <ac:chgData name="YEUNG, Ching Hin" userId="df94210f-9bcc-4837-bcfb-5c36d1d0d47f" providerId="ADAL" clId="{61CEE6DE-9FF7-0347-9260-8333418177F4}" dt="2024-03-20T10:53:41.369" v="540"/>
          <ac:spMkLst>
            <pc:docMk/>
            <pc:sldMk cId="870312604" sldId="300"/>
            <ac:spMk id="398" creationId="{C99726DB-015C-3A02-7C2E-CD75CA1DB423}"/>
          </ac:spMkLst>
        </pc:spChg>
        <pc:spChg chg="mod">
          <ac:chgData name="YEUNG, Ching Hin" userId="df94210f-9bcc-4837-bcfb-5c36d1d0d47f" providerId="ADAL" clId="{61CEE6DE-9FF7-0347-9260-8333418177F4}" dt="2024-03-20T10:53:41.369" v="540"/>
          <ac:spMkLst>
            <pc:docMk/>
            <pc:sldMk cId="870312604" sldId="300"/>
            <ac:spMk id="399" creationId="{E1C0C921-624A-1CAE-F964-063EFF5CBCEC}"/>
          </ac:spMkLst>
        </pc:spChg>
        <pc:spChg chg="mod">
          <ac:chgData name="YEUNG, Ching Hin" userId="df94210f-9bcc-4837-bcfb-5c36d1d0d47f" providerId="ADAL" clId="{61CEE6DE-9FF7-0347-9260-8333418177F4}" dt="2024-03-20T10:53:41.369" v="540"/>
          <ac:spMkLst>
            <pc:docMk/>
            <pc:sldMk cId="870312604" sldId="300"/>
            <ac:spMk id="400" creationId="{F687C9E5-A11A-7FCD-7BB2-B8FBDF9E6A46}"/>
          </ac:spMkLst>
        </pc:spChg>
        <pc:spChg chg="mod">
          <ac:chgData name="YEUNG, Ching Hin" userId="df94210f-9bcc-4837-bcfb-5c36d1d0d47f" providerId="ADAL" clId="{61CEE6DE-9FF7-0347-9260-8333418177F4}" dt="2024-03-20T10:53:41.369" v="540"/>
          <ac:spMkLst>
            <pc:docMk/>
            <pc:sldMk cId="870312604" sldId="300"/>
            <ac:spMk id="401" creationId="{FF9AFC99-CB86-9823-15F0-49910A6301BB}"/>
          </ac:spMkLst>
        </pc:spChg>
        <pc:spChg chg="mod">
          <ac:chgData name="YEUNG, Ching Hin" userId="df94210f-9bcc-4837-bcfb-5c36d1d0d47f" providerId="ADAL" clId="{61CEE6DE-9FF7-0347-9260-8333418177F4}" dt="2024-03-20T10:53:41.369" v="540"/>
          <ac:spMkLst>
            <pc:docMk/>
            <pc:sldMk cId="870312604" sldId="300"/>
            <ac:spMk id="402" creationId="{E8F3EA73-C742-BA68-53A8-0D67E177103F}"/>
          </ac:spMkLst>
        </pc:spChg>
        <pc:spChg chg="mod">
          <ac:chgData name="YEUNG, Ching Hin" userId="df94210f-9bcc-4837-bcfb-5c36d1d0d47f" providerId="ADAL" clId="{61CEE6DE-9FF7-0347-9260-8333418177F4}" dt="2024-03-20T10:53:41.369" v="540"/>
          <ac:spMkLst>
            <pc:docMk/>
            <pc:sldMk cId="870312604" sldId="300"/>
            <ac:spMk id="403" creationId="{E884ED75-7C02-BA76-D20A-13345D326FE6}"/>
          </ac:spMkLst>
        </pc:spChg>
        <pc:spChg chg="mod">
          <ac:chgData name="YEUNG, Ching Hin" userId="df94210f-9bcc-4837-bcfb-5c36d1d0d47f" providerId="ADAL" clId="{61CEE6DE-9FF7-0347-9260-8333418177F4}" dt="2024-03-20T10:53:41.369" v="540"/>
          <ac:spMkLst>
            <pc:docMk/>
            <pc:sldMk cId="870312604" sldId="300"/>
            <ac:spMk id="404" creationId="{CDF1C631-965F-7EAA-B61A-CBC57E469335}"/>
          </ac:spMkLst>
        </pc:spChg>
        <pc:spChg chg="mod">
          <ac:chgData name="YEUNG, Ching Hin" userId="df94210f-9bcc-4837-bcfb-5c36d1d0d47f" providerId="ADAL" clId="{61CEE6DE-9FF7-0347-9260-8333418177F4}" dt="2024-03-20T10:53:41.369" v="540"/>
          <ac:spMkLst>
            <pc:docMk/>
            <pc:sldMk cId="870312604" sldId="300"/>
            <ac:spMk id="405" creationId="{CBF09D83-691B-0CB3-B7CF-8B3AD0AE2762}"/>
          </ac:spMkLst>
        </pc:spChg>
        <pc:spChg chg="mod">
          <ac:chgData name="YEUNG, Ching Hin" userId="df94210f-9bcc-4837-bcfb-5c36d1d0d47f" providerId="ADAL" clId="{61CEE6DE-9FF7-0347-9260-8333418177F4}" dt="2024-03-20T10:53:41.369" v="540"/>
          <ac:spMkLst>
            <pc:docMk/>
            <pc:sldMk cId="870312604" sldId="300"/>
            <ac:spMk id="406" creationId="{431E0370-B2DE-4740-3CBE-27E7F8E87CE2}"/>
          </ac:spMkLst>
        </pc:spChg>
        <pc:spChg chg="mod">
          <ac:chgData name="YEUNG, Ching Hin" userId="df94210f-9bcc-4837-bcfb-5c36d1d0d47f" providerId="ADAL" clId="{61CEE6DE-9FF7-0347-9260-8333418177F4}" dt="2024-03-20T10:53:41.369" v="540"/>
          <ac:spMkLst>
            <pc:docMk/>
            <pc:sldMk cId="870312604" sldId="300"/>
            <ac:spMk id="407" creationId="{16988087-D9B0-AC57-E262-AAA631192956}"/>
          </ac:spMkLst>
        </pc:spChg>
        <pc:spChg chg="mod">
          <ac:chgData name="YEUNG, Ching Hin" userId="df94210f-9bcc-4837-bcfb-5c36d1d0d47f" providerId="ADAL" clId="{61CEE6DE-9FF7-0347-9260-8333418177F4}" dt="2024-03-20T10:53:41.369" v="540"/>
          <ac:spMkLst>
            <pc:docMk/>
            <pc:sldMk cId="870312604" sldId="300"/>
            <ac:spMk id="408" creationId="{1414648F-D1CE-C980-BCDB-225D0E89CA4F}"/>
          </ac:spMkLst>
        </pc:spChg>
        <pc:spChg chg="mod">
          <ac:chgData name="YEUNG, Ching Hin" userId="df94210f-9bcc-4837-bcfb-5c36d1d0d47f" providerId="ADAL" clId="{61CEE6DE-9FF7-0347-9260-8333418177F4}" dt="2024-03-20T10:53:41.369" v="540"/>
          <ac:spMkLst>
            <pc:docMk/>
            <pc:sldMk cId="870312604" sldId="300"/>
            <ac:spMk id="409" creationId="{2CB0DF8B-669A-A956-C0CC-3F59DD0A7ED3}"/>
          </ac:spMkLst>
        </pc:spChg>
        <pc:spChg chg="mod">
          <ac:chgData name="YEUNG, Ching Hin" userId="df94210f-9bcc-4837-bcfb-5c36d1d0d47f" providerId="ADAL" clId="{61CEE6DE-9FF7-0347-9260-8333418177F4}" dt="2024-03-20T10:53:41.369" v="540"/>
          <ac:spMkLst>
            <pc:docMk/>
            <pc:sldMk cId="870312604" sldId="300"/>
            <ac:spMk id="410" creationId="{55DCB582-03DA-B420-EA2D-34564BE1DC2B}"/>
          </ac:spMkLst>
        </pc:spChg>
        <pc:spChg chg="mod">
          <ac:chgData name="YEUNG, Ching Hin" userId="df94210f-9bcc-4837-bcfb-5c36d1d0d47f" providerId="ADAL" clId="{61CEE6DE-9FF7-0347-9260-8333418177F4}" dt="2024-03-20T10:53:41.369" v="540"/>
          <ac:spMkLst>
            <pc:docMk/>
            <pc:sldMk cId="870312604" sldId="300"/>
            <ac:spMk id="411" creationId="{EC810CDD-065C-E978-0680-58CED9435FFF}"/>
          </ac:spMkLst>
        </pc:spChg>
        <pc:spChg chg="mod">
          <ac:chgData name="YEUNG, Ching Hin" userId="df94210f-9bcc-4837-bcfb-5c36d1d0d47f" providerId="ADAL" clId="{61CEE6DE-9FF7-0347-9260-8333418177F4}" dt="2024-03-20T10:53:41.369" v="540"/>
          <ac:spMkLst>
            <pc:docMk/>
            <pc:sldMk cId="870312604" sldId="300"/>
            <ac:spMk id="412" creationId="{B0F0B4AC-4151-9F09-C0AF-269EB1B1CEA6}"/>
          </ac:spMkLst>
        </pc:spChg>
        <pc:spChg chg="mod">
          <ac:chgData name="YEUNG, Ching Hin" userId="df94210f-9bcc-4837-bcfb-5c36d1d0d47f" providerId="ADAL" clId="{61CEE6DE-9FF7-0347-9260-8333418177F4}" dt="2024-03-20T10:53:41.369" v="540"/>
          <ac:spMkLst>
            <pc:docMk/>
            <pc:sldMk cId="870312604" sldId="300"/>
            <ac:spMk id="413" creationId="{BD3DF897-52DD-6799-8C77-D842125C0DD5}"/>
          </ac:spMkLst>
        </pc:spChg>
        <pc:spChg chg="mod">
          <ac:chgData name="YEUNG, Ching Hin" userId="df94210f-9bcc-4837-bcfb-5c36d1d0d47f" providerId="ADAL" clId="{61CEE6DE-9FF7-0347-9260-8333418177F4}" dt="2024-03-20T10:53:41.369" v="540"/>
          <ac:spMkLst>
            <pc:docMk/>
            <pc:sldMk cId="870312604" sldId="300"/>
            <ac:spMk id="414" creationId="{6A08E29B-B8D7-85C5-9D0A-1632B98F5A13}"/>
          </ac:spMkLst>
        </pc:spChg>
        <pc:spChg chg="mod">
          <ac:chgData name="YEUNG, Ching Hin" userId="df94210f-9bcc-4837-bcfb-5c36d1d0d47f" providerId="ADAL" clId="{61CEE6DE-9FF7-0347-9260-8333418177F4}" dt="2024-03-20T10:53:41.369" v="540"/>
          <ac:spMkLst>
            <pc:docMk/>
            <pc:sldMk cId="870312604" sldId="300"/>
            <ac:spMk id="415" creationId="{A18869B7-21D4-3B74-C35F-0CE1436E2BAB}"/>
          </ac:spMkLst>
        </pc:spChg>
        <pc:spChg chg="mod">
          <ac:chgData name="YEUNG, Ching Hin" userId="df94210f-9bcc-4837-bcfb-5c36d1d0d47f" providerId="ADAL" clId="{61CEE6DE-9FF7-0347-9260-8333418177F4}" dt="2024-03-20T10:53:41.369" v="540"/>
          <ac:spMkLst>
            <pc:docMk/>
            <pc:sldMk cId="870312604" sldId="300"/>
            <ac:spMk id="416" creationId="{C264FDAA-94B3-C33C-620B-7FBAAE689143}"/>
          </ac:spMkLst>
        </pc:spChg>
        <pc:spChg chg="mod">
          <ac:chgData name="YEUNG, Ching Hin" userId="df94210f-9bcc-4837-bcfb-5c36d1d0d47f" providerId="ADAL" clId="{61CEE6DE-9FF7-0347-9260-8333418177F4}" dt="2024-03-20T10:53:41.369" v="540"/>
          <ac:spMkLst>
            <pc:docMk/>
            <pc:sldMk cId="870312604" sldId="300"/>
            <ac:spMk id="417" creationId="{0C45526A-A8AE-3C85-F51F-B40BC56DBF35}"/>
          </ac:spMkLst>
        </pc:spChg>
        <pc:spChg chg="mod">
          <ac:chgData name="YEUNG, Ching Hin" userId="df94210f-9bcc-4837-bcfb-5c36d1d0d47f" providerId="ADAL" clId="{61CEE6DE-9FF7-0347-9260-8333418177F4}" dt="2024-03-20T10:53:41.369" v="540"/>
          <ac:spMkLst>
            <pc:docMk/>
            <pc:sldMk cId="870312604" sldId="300"/>
            <ac:spMk id="418" creationId="{C3DF9A4D-6C08-A97C-5C8F-0899FF9E9A0C}"/>
          </ac:spMkLst>
        </pc:spChg>
        <pc:spChg chg="mod">
          <ac:chgData name="YEUNG, Ching Hin" userId="df94210f-9bcc-4837-bcfb-5c36d1d0d47f" providerId="ADAL" clId="{61CEE6DE-9FF7-0347-9260-8333418177F4}" dt="2024-03-20T10:53:41.369" v="540"/>
          <ac:spMkLst>
            <pc:docMk/>
            <pc:sldMk cId="870312604" sldId="300"/>
            <ac:spMk id="419" creationId="{0B0B79F8-9AF2-9B6A-4761-AFFC0FFA2591}"/>
          </ac:spMkLst>
        </pc:spChg>
        <pc:spChg chg="mod">
          <ac:chgData name="YEUNG, Ching Hin" userId="df94210f-9bcc-4837-bcfb-5c36d1d0d47f" providerId="ADAL" clId="{61CEE6DE-9FF7-0347-9260-8333418177F4}" dt="2024-03-20T10:53:41.369" v="540"/>
          <ac:spMkLst>
            <pc:docMk/>
            <pc:sldMk cId="870312604" sldId="300"/>
            <ac:spMk id="420" creationId="{E89265E6-F0B5-DD46-4FB3-4A2B9EA9613D}"/>
          </ac:spMkLst>
        </pc:spChg>
        <pc:spChg chg="mod">
          <ac:chgData name="YEUNG, Ching Hin" userId="df94210f-9bcc-4837-bcfb-5c36d1d0d47f" providerId="ADAL" clId="{61CEE6DE-9FF7-0347-9260-8333418177F4}" dt="2024-03-20T10:53:41.369" v="540"/>
          <ac:spMkLst>
            <pc:docMk/>
            <pc:sldMk cId="870312604" sldId="300"/>
            <ac:spMk id="421" creationId="{639D777E-A8FC-0E49-2796-EF34C385BCA5}"/>
          </ac:spMkLst>
        </pc:spChg>
        <pc:grpChg chg="add del mod">
          <ac:chgData name="YEUNG, Ching Hin" userId="df94210f-9bcc-4837-bcfb-5c36d1d0d47f" providerId="ADAL" clId="{61CEE6DE-9FF7-0347-9260-8333418177F4}" dt="2024-03-20T10:53:39.728" v="539" actId="21"/>
          <ac:grpSpMkLst>
            <pc:docMk/>
            <pc:sldMk cId="870312604" sldId="300"/>
            <ac:grpSpMk id="2" creationId="{AF3548C5-32C4-B17A-8610-361973D933C9}"/>
          </ac:grpSpMkLst>
        </pc:grpChg>
        <pc:grpChg chg="add mod">
          <ac:chgData name="YEUNG, Ching Hin" userId="df94210f-9bcc-4837-bcfb-5c36d1d0d47f" providerId="ADAL" clId="{61CEE6DE-9FF7-0347-9260-8333418177F4}" dt="2024-03-20T10:53:45.480" v="541" actId="1076"/>
          <ac:grpSpMkLst>
            <pc:docMk/>
            <pc:sldMk cId="870312604" sldId="300"/>
            <ac:grpSpMk id="58" creationId="{080C5548-6BD5-B301-77E3-41EA06666849}"/>
          </ac:grpSpMkLst>
        </pc:grpChg>
        <pc:grpChg chg="del">
          <ac:chgData name="YEUNG, Ching Hin" userId="df94210f-9bcc-4837-bcfb-5c36d1d0d47f" providerId="ADAL" clId="{61CEE6DE-9FF7-0347-9260-8333418177F4}" dt="2024-03-20T10:53:01.191" v="530" actId="478"/>
          <ac:grpSpMkLst>
            <pc:docMk/>
            <pc:sldMk cId="870312604" sldId="300"/>
            <ac:grpSpMk id="326" creationId="{00000000-0000-0000-0000-000000000000}"/>
          </ac:grpSpMkLst>
        </pc:grpChg>
      </pc:sldChg>
      <pc:sldChg chg="addSp delSp modSp add mod">
        <pc:chgData name="YEUNG, Ching Hin" userId="df94210f-9bcc-4837-bcfb-5c36d1d0d47f" providerId="ADAL" clId="{61CEE6DE-9FF7-0347-9260-8333418177F4}" dt="2024-03-24T18:49:11.102" v="5270" actId="255"/>
        <pc:sldMkLst>
          <pc:docMk/>
          <pc:sldMk cId="3161963840" sldId="301"/>
        </pc:sldMkLst>
        <pc:spChg chg="mod">
          <ac:chgData name="YEUNG, Ching Hin" userId="df94210f-9bcc-4837-bcfb-5c36d1d0d47f" providerId="ADAL" clId="{61CEE6DE-9FF7-0347-9260-8333418177F4}" dt="2024-03-20T10:55:24.602" v="572"/>
          <ac:spMkLst>
            <pc:docMk/>
            <pc:sldMk cId="3161963840" sldId="301"/>
            <ac:spMk id="3" creationId="{C21254A9-FA98-E153-007C-CE01D0295D79}"/>
          </ac:spMkLst>
        </pc:spChg>
        <pc:spChg chg="mod">
          <ac:chgData name="YEUNG, Ching Hin" userId="df94210f-9bcc-4837-bcfb-5c36d1d0d47f" providerId="ADAL" clId="{61CEE6DE-9FF7-0347-9260-8333418177F4}" dt="2024-03-20T10:55:24.602" v="572"/>
          <ac:spMkLst>
            <pc:docMk/>
            <pc:sldMk cId="3161963840" sldId="301"/>
            <ac:spMk id="4" creationId="{2D5F9220-2F66-9C93-0C19-60F0F3C5446D}"/>
          </ac:spMkLst>
        </pc:spChg>
        <pc:spChg chg="mod">
          <ac:chgData name="YEUNG, Ching Hin" userId="df94210f-9bcc-4837-bcfb-5c36d1d0d47f" providerId="ADAL" clId="{61CEE6DE-9FF7-0347-9260-8333418177F4}" dt="2024-03-20T10:55:24.602" v="572"/>
          <ac:spMkLst>
            <pc:docMk/>
            <pc:sldMk cId="3161963840" sldId="301"/>
            <ac:spMk id="5" creationId="{B2CBB66F-6E96-AD9D-5590-9463CC39763D}"/>
          </ac:spMkLst>
        </pc:spChg>
        <pc:spChg chg="mod">
          <ac:chgData name="YEUNG, Ching Hin" userId="df94210f-9bcc-4837-bcfb-5c36d1d0d47f" providerId="ADAL" clId="{61CEE6DE-9FF7-0347-9260-8333418177F4}" dt="2024-03-20T10:55:24.602" v="572"/>
          <ac:spMkLst>
            <pc:docMk/>
            <pc:sldMk cId="3161963840" sldId="301"/>
            <ac:spMk id="6" creationId="{04C1065C-C54F-5C33-F5EA-DC6A0ADC1CC9}"/>
          </ac:spMkLst>
        </pc:spChg>
        <pc:spChg chg="mod">
          <ac:chgData name="YEUNG, Ching Hin" userId="df94210f-9bcc-4837-bcfb-5c36d1d0d47f" providerId="ADAL" clId="{61CEE6DE-9FF7-0347-9260-8333418177F4}" dt="2024-03-20T10:55:24.602" v="572"/>
          <ac:spMkLst>
            <pc:docMk/>
            <pc:sldMk cId="3161963840" sldId="301"/>
            <ac:spMk id="7" creationId="{2C465C9E-C8F4-D702-E784-4CC1B72943BD}"/>
          </ac:spMkLst>
        </pc:spChg>
        <pc:spChg chg="mod">
          <ac:chgData name="YEUNG, Ching Hin" userId="df94210f-9bcc-4837-bcfb-5c36d1d0d47f" providerId="ADAL" clId="{61CEE6DE-9FF7-0347-9260-8333418177F4}" dt="2024-03-20T10:55:24.602" v="572"/>
          <ac:spMkLst>
            <pc:docMk/>
            <pc:sldMk cId="3161963840" sldId="301"/>
            <ac:spMk id="8" creationId="{24561F44-D3B8-2945-D9C4-059B0F9A6AC5}"/>
          </ac:spMkLst>
        </pc:spChg>
        <pc:spChg chg="mod">
          <ac:chgData name="YEUNG, Ching Hin" userId="df94210f-9bcc-4837-bcfb-5c36d1d0d47f" providerId="ADAL" clId="{61CEE6DE-9FF7-0347-9260-8333418177F4}" dt="2024-03-20T10:55:24.602" v="572"/>
          <ac:spMkLst>
            <pc:docMk/>
            <pc:sldMk cId="3161963840" sldId="301"/>
            <ac:spMk id="9" creationId="{381B2749-D51E-1383-38CD-44D3F9B7E2A8}"/>
          </ac:spMkLst>
        </pc:spChg>
        <pc:spChg chg="mod">
          <ac:chgData name="YEUNG, Ching Hin" userId="df94210f-9bcc-4837-bcfb-5c36d1d0d47f" providerId="ADAL" clId="{61CEE6DE-9FF7-0347-9260-8333418177F4}" dt="2024-03-20T10:55:24.602" v="572"/>
          <ac:spMkLst>
            <pc:docMk/>
            <pc:sldMk cId="3161963840" sldId="301"/>
            <ac:spMk id="10" creationId="{9791F228-FF79-F6B0-C1DB-BF2546C74730}"/>
          </ac:spMkLst>
        </pc:spChg>
        <pc:spChg chg="mod">
          <ac:chgData name="YEUNG, Ching Hin" userId="df94210f-9bcc-4837-bcfb-5c36d1d0d47f" providerId="ADAL" clId="{61CEE6DE-9FF7-0347-9260-8333418177F4}" dt="2024-03-20T10:55:24.602" v="572"/>
          <ac:spMkLst>
            <pc:docMk/>
            <pc:sldMk cId="3161963840" sldId="301"/>
            <ac:spMk id="11" creationId="{E66D6C9B-9C1B-C4E0-E580-28BDBA947915}"/>
          </ac:spMkLst>
        </pc:spChg>
        <pc:spChg chg="mod">
          <ac:chgData name="YEUNG, Ching Hin" userId="df94210f-9bcc-4837-bcfb-5c36d1d0d47f" providerId="ADAL" clId="{61CEE6DE-9FF7-0347-9260-8333418177F4}" dt="2024-03-20T10:55:24.602" v="572"/>
          <ac:spMkLst>
            <pc:docMk/>
            <pc:sldMk cId="3161963840" sldId="301"/>
            <ac:spMk id="12" creationId="{58981B6E-401F-9A2F-B73F-A707F0C3B813}"/>
          </ac:spMkLst>
        </pc:spChg>
        <pc:spChg chg="mod">
          <ac:chgData name="YEUNG, Ching Hin" userId="df94210f-9bcc-4837-bcfb-5c36d1d0d47f" providerId="ADAL" clId="{61CEE6DE-9FF7-0347-9260-8333418177F4}" dt="2024-03-20T10:55:24.602" v="572"/>
          <ac:spMkLst>
            <pc:docMk/>
            <pc:sldMk cId="3161963840" sldId="301"/>
            <ac:spMk id="13" creationId="{701A2747-CB4C-7C64-F6DF-554B185EA8EB}"/>
          </ac:spMkLst>
        </pc:spChg>
        <pc:spChg chg="mod">
          <ac:chgData name="YEUNG, Ching Hin" userId="df94210f-9bcc-4837-bcfb-5c36d1d0d47f" providerId="ADAL" clId="{61CEE6DE-9FF7-0347-9260-8333418177F4}" dt="2024-03-20T10:55:24.602" v="572"/>
          <ac:spMkLst>
            <pc:docMk/>
            <pc:sldMk cId="3161963840" sldId="301"/>
            <ac:spMk id="14" creationId="{4B1B08F5-56CF-5AE3-4872-921DDDB55E35}"/>
          </ac:spMkLst>
        </pc:spChg>
        <pc:spChg chg="mod">
          <ac:chgData name="YEUNG, Ching Hin" userId="df94210f-9bcc-4837-bcfb-5c36d1d0d47f" providerId="ADAL" clId="{61CEE6DE-9FF7-0347-9260-8333418177F4}" dt="2024-03-20T10:55:24.602" v="572"/>
          <ac:spMkLst>
            <pc:docMk/>
            <pc:sldMk cId="3161963840" sldId="301"/>
            <ac:spMk id="15" creationId="{46B1B809-F8F7-B130-0DD5-A6DFC3F36A82}"/>
          </ac:spMkLst>
        </pc:spChg>
        <pc:spChg chg="mod">
          <ac:chgData name="YEUNG, Ching Hin" userId="df94210f-9bcc-4837-bcfb-5c36d1d0d47f" providerId="ADAL" clId="{61CEE6DE-9FF7-0347-9260-8333418177F4}" dt="2024-03-20T10:55:24.602" v="572"/>
          <ac:spMkLst>
            <pc:docMk/>
            <pc:sldMk cId="3161963840" sldId="301"/>
            <ac:spMk id="16" creationId="{563FFA46-9C14-5959-1F7F-29DA72111E7C}"/>
          </ac:spMkLst>
        </pc:spChg>
        <pc:spChg chg="mod">
          <ac:chgData name="YEUNG, Ching Hin" userId="df94210f-9bcc-4837-bcfb-5c36d1d0d47f" providerId="ADAL" clId="{61CEE6DE-9FF7-0347-9260-8333418177F4}" dt="2024-03-20T10:55:24.602" v="572"/>
          <ac:spMkLst>
            <pc:docMk/>
            <pc:sldMk cId="3161963840" sldId="301"/>
            <ac:spMk id="17" creationId="{BACC8725-453E-5352-B376-98F1CC7D5522}"/>
          </ac:spMkLst>
        </pc:spChg>
        <pc:spChg chg="mod">
          <ac:chgData name="YEUNG, Ching Hin" userId="df94210f-9bcc-4837-bcfb-5c36d1d0d47f" providerId="ADAL" clId="{61CEE6DE-9FF7-0347-9260-8333418177F4}" dt="2024-03-20T10:55:24.602" v="572"/>
          <ac:spMkLst>
            <pc:docMk/>
            <pc:sldMk cId="3161963840" sldId="301"/>
            <ac:spMk id="18" creationId="{9C5BB51C-1694-930B-B398-9C93FECBE89D}"/>
          </ac:spMkLst>
        </pc:spChg>
        <pc:spChg chg="mod">
          <ac:chgData name="YEUNG, Ching Hin" userId="df94210f-9bcc-4837-bcfb-5c36d1d0d47f" providerId="ADAL" clId="{61CEE6DE-9FF7-0347-9260-8333418177F4}" dt="2024-03-20T10:55:24.602" v="572"/>
          <ac:spMkLst>
            <pc:docMk/>
            <pc:sldMk cId="3161963840" sldId="301"/>
            <ac:spMk id="19" creationId="{E29B6460-4371-41A6-337B-02728DC4731E}"/>
          </ac:spMkLst>
        </pc:spChg>
        <pc:spChg chg="mod">
          <ac:chgData name="YEUNG, Ching Hin" userId="df94210f-9bcc-4837-bcfb-5c36d1d0d47f" providerId="ADAL" clId="{61CEE6DE-9FF7-0347-9260-8333418177F4}" dt="2024-03-20T10:55:24.602" v="572"/>
          <ac:spMkLst>
            <pc:docMk/>
            <pc:sldMk cId="3161963840" sldId="301"/>
            <ac:spMk id="20" creationId="{FF8D341E-B648-9848-8874-82D0F23BD1B5}"/>
          </ac:spMkLst>
        </pc:spChg>
        <pc:spChg chg="mod">
          <ac:chgData name="YEUNG, Ching Hin" userId="df94210f-9bcc-4837-bcfb-5c36d1d0d47f" providerId="ADAL" clId="{61CEE6DE-9FF7-0347-9260-8333418177F4}" dt="2024-03-20T10:55:24.602" v="572"/>
          <ac:spMkLst>
            <pc:docMk/>
            <pc:sldMk cId="3161963840" sldId="301"/>
            <ac:spMk id="21" creationId="{BDD63B60-9162-33FF-95AC-6A6DB3DBE899}"/>
          </ac:spMkLst>
        </pc:spChg>
        <pc:spChg chg="mod">
          <ac:chgData name="YEUNG, Ching Hin" userId="df94210f-9bcc-4837-bcfb-5c36d1d0d47f" providerId="ADAL" clId="{61CEE6DE-9FF7-0347-9260-8333418177F4}" dt="2024-03-20T10:55:24.602" v="572"/>
          <ac:spMkLst>
            <pc:docMk/>
            <pc:sldMk cId="3161963840" sldId="301"/>
            <ac:spMk id="22" creationId="{DC47F118-E66D-4C71-B25F-2ABBF38F8FBD}"/>
          </ac:spMkLst>
        </pc:spChg>
        <pc:spChg chg="mod">
          <ac:chgData name="YEUNG, Ching Hin" userId="df94210f-9bcc-4837-bcfb-5c36d1d0d47f" providerId="ADAL" clId="{61CEE6DE-9FF7-0347-9260-8333418177F4}" dt="2024-03-20T10:55:24.602" v="572"/>
          <ac:spMkLst>
            <pc:docMk/>
            <pc:sldMk cId="3161963840" sldId="301"/>
            <ac:spMk id="23" creationId="{DDB0A4A0-22C5-3514-C522-71841A0547D6}"/>
          </ac:spMkLst>
        </pc:spChg>
        <pc:spChg chg="mod">
          <ac:chgData name="YEUNG, Ching Hin" userId="df94210f-9bcc-4837-bcfb-5c36d1d0d47f" providerId="ADAL" clId="{61CEE6DE-9FF7-0347-9260-8333418177F4}" dt="2024-03-20T10:55:24.602" v="572"/>
          <ac:spMkLst>
            <pc:docMk/>
            <pc:sldMk cId="3161963840" sldId="301"/>
            <ac:spMk id="24" creationId="{6909E787-09C2-8A64-6B42-93020BE784CA}"/>
          </ac:spMkLst>
        </pc:spChg>
        <pc:spChg chg="mod">
          <ac:chgData name="YEUNG, Ching Hin" userId="df94210f-9bcc-4837-bcfb-5c36d1d0d47f" providerId="ADAL" clId="{61CEE6DE-9FF7-0347-9260-8333418177F4}" dt="2024-03-20T10:55:24.602" v="572"/>
          <ac:spMkLst>
            <pc:docMk/>
            <pc:sldMk cId="3161963840" sldId="301"/>
            <ac:spMk id="25" creationId="{5B437BD3-4DAB-F70E-3076-5804511CE07D}"/>
          </ac:spMkLst>
        </pc:spChg>
        <pc:spChg chg="mod">
          <ac:chgData name="YEUNG, Ching Hin" userId="df94210f-9bcc-4837-bcfb-5c36d1d0d47f" providerId="ADAL" clId="{61CEE6DE-9FF7-0347-9260-8333418177F4}" dt="2024-03-20T10:55:24.602" v="572"/>
          <ac:spMkLst>
            <pc:docMk/>
            <pc:sldMk cId="3161963840" sldId="301"/>
            <ac:spMk id="26" creationId="{CFD0EC18-1DDB-8EB9-E421-1A4BAF304EBC}"/>
          </ac:spMkLst>
        </pc:spChg>
        <pc:spChg chg="mod">
          <ac:chgData name="YEUNG, Ching Hin" userId="df94210f-9bcc-4837-bcfb-5c36d1d0d47f" providerId="ADAL" clId="{61CEE6DE-9FF7-0347-9260-8333418177F4}" dt="2024-03-20T10:55:24.602" v="572"/>
          <ac:spMkLst>
            <pc:docMk/>
            <pc:sldMk cId="3161963840" sldId="301"/>
            <ac:spMk id="27" creationId="{63ED4FE9-2F80-2A31-C30B-5C335E9694AE}"/>
          </ac:spMkLst>
        </pc:spChg>
        <pc:spChg chg="mod">
          <ac:chgData name="YEUNG, Ching Hin" userId="df94210f-9bcc-4837-bcfb-5c36d1d0d47f" providerId="ADAL" clId="{61CEE6DE-9FF7-0347-9260-8333418177F4}" dt="2024-03-20T10:55:24.602" v="572"/>
          <ac:spMkLst>
            <pc:docMk/>
            <pc:sldMk cId="3161963840" sldId="301"/>
            <ac:spMk id="28" creationId="{CCF70922-E837-9BC0-AF27-BCE9DE88854E}"/>
          </ac:spMkLst>
        </pc:spChg>
        <pc:spChg chg="mod">
          <ac:chgData name="YEUNG, Ching Hin" userId="df94210f-9bcc-4837-bcfb-5c36d1d0d47f" providerId="ADAL" clId="{61CEE6DE-9FF7-0347-9260-8333418177F4}" dt="2024-03-20T10:55:24.602" v="572"/>
          <ac:spMkLst>
            <pc:docMk/>
            <pc:sldMk cId="3161963840" sldId="301"/>
            <ac:spMk id="29" creationId="{D3BBE715-887C-EE94-A8F1-CD0F5806C676}"/>
          </ac:spMkLst>
        </pc:spChg>
        <pc:spChg chg="mod">
          <ac:chgData name="YEUNG, Ching Hin" userId="df94210f-9bcc-4837-bcfb-5c36d1d0d47f" providerId="ADAL" clId="{61CEE6DE-9FF7-0347-9260-8333418177F4}" dt="2024-03-20T10:55:24.602" v="572"/>
          <ac:spMkLst>
            <pc:docMk/>
            <pc:sldMk cId="3161963840" sldId="301"/>
            <ac:spMk id="30" creationId="{89E49A8E-C1EB-467F-6229-141D2D6462AE}"/>
          </ac:spMkLst>
        </pc:spChg>
        <pc:spChg chg="mod">
          <ac:chgData name="YEUNG, Ching Hin" userId="df94210f-9bcc-4837-bcfb-5c36d1d0d47f" providerId="ADAL" clId="{61CEE6DE-9FF7-0347-9260-8333418177F4}" dt="2024-03-20T10:55:24.602" v="572"/>
          <ac:spMkLst>
            <pc:docMk/>
            <pc:sldMk cId="3161963840" sldId="301"/>
            <ac:spMk id="31" creationId="{6868F04F-1B9D-64D1-0874-43D7D9F748A0}"/>
          </ac:spMkLst>
        </pc:spChg>
        <pc:spChg chg="mod">
          <ac:chgData name="YEUNG, Ching Hin" userId="df94210f-9bcc-4837-bcfb-5c36d1d0d47f" providerId="ADAL" clId="{61CEE6DE-9FF7-0347-9260-8333418177F4}" dt="2024-03-20T10:55:24.602" v="572"/>
          <ac:spMkLst>
            <pc:docMk/>
            <pc:sldMk cId="3161963840" sldId="301"/>
            <ac:spMk id="32" creationId="{9B870ACC-B9A1-3DAF-A99E-DE1A70E52ABA}"/>
          </ac:spMkLst>
        </pc:spChg>
        <pc:spChg chg="mod">
          <ac:chgData name="YEUNG, Ching Hin" userId="df94210f-9bcc-4837-bcfb-5c36d1d0d47f" providerId="ADAL" clId="{61CEE6DE-9FF7-0347-9260-8333418177F4}" dt="2024-03-20T10:55:24.602" v="572"/>
          <ac:spMkLst>
            <pc:docMk/>
            <pc:sldMk cId="3161963840" sldId="301"/>
            <ac:spMk id="33" creationId="{0B264D0C-97EA-88CA-8A8B-78006E005D7F}"/>
          </ac:spMkLst>
        </pc:spChg>
        <pc:spChg chg="mod">
          <ac:chgData name="YEUNG, Ching Hin" userId="df94210f-9bcc-4837-bcfb-5c36d1d0d47f" providerId="ADAL" clId="{61CEE6DE-9FF7-0347-9260-8333418177F4}" dt="2024-03-20T10:55:24.602" v="572"/>
          <ac:spMkLst>
            <pc:docMk/>
            <pc:sldMk cId="3161963840" sldId="301"/>
            <ac:spMk id="34" creationId="{A8F9468D-9754-C947-B9FB-AD5A1E540EAB}"/>
          </ac:spMkLst>
        </pc:spChg>
        <pc:spChg chg="mod">
          <ac:chgData name="YEUNG, Ching Hin" userId="df94210f-9bcc-4837-bcfb-5c36d1d0d47f" providerId="ADAL" clId="{61CEE6DE-9FF7-0347-9260-8333418177F4}" dt="2024-03-20T10:55:24.602" v="572"/>
          <ac:spMkLst>
            <pc:docMk/>
            <pc:sldMk cId="3161963840" sldId="301"/>
            <ac:spMk id="35" creationId="{0C958B3E-7BF0-AE83-4475-C2E81484ADF0}"/>
          </ac:spMkLst>
        </pc:spChg>
        <pc:spChg chg="mod">
          <ac:chgData name="YEUNG, Ching Hin" userId="df94210f-9bcc-4837-bcfb-5c36d1d0d47f" providerId="ADAL" clId="{61CEE6DE-9FF7-0347-9260-8333418177F4}" dt="2024-03-20T10:55:24.602" v="572"/>
          <ac:spMkLst>
            <pc:docMk/>
            <pc:sldMk cId="3161963840" sldId="301"/>
            <ac:spMk id="36" creationId="{ED6AB36A-78F0-46CA-6803-1D176173FC3D}"/>
          </ac:spMkLst>
        </pc:spChg>
        <pc:spChg chg="mod">
          <ac:chgData name="YEUNG, Ching Hin" userId="df94210f-9bcc-4837-bcfb-5c36d1d0d47f" providerId="ADAL" clId="{61CEE6DE-9FF7-0347-9260-8333418177F4}" dt="2024-03-20T10:55:24.602" v="572"/>
          <ac:spMkLst>
            <pc:docMk/>
            <pc:sldMk cId="3161963840" sldId="301"/>
            <ac:spMk id="37" creationId="{D7A62E2C-0165-6BD3-3588-5294AE4253D3}"/>
          </ac:spMkLst>
        </pc:spChg>
        <pc:spChg chg="mod">
          <ac:chgData name="YEUNG, Ching Hin" userId="df94210f-9bcc-4837-bcfb-5c36d1d0d47f" providerId="ADAL" clId="{61CEE6DE-9FF7-0347-9260-8333418177F4}" dt="2024-03-20T10:55:24.602" v="572"/>
          <ac:spMkLst>
            <pc:docMk/>
            <pc:sldMk cId="3161963840" sldId="301"/>
            <ac:spMk id="38" creationId="{0F36481D-CD5B-701A-650F-F220980F71AE}"/>
          </ac:spMkLst>
        </pc:spChg>
        <pc:spChg chg="mod">
          <ac:chgData name="YEUNG, Ching Hin" userId="df94210f-9bcc-4837-bcfb-5c36d1d0d47f" providerId="ADAL" clId="{61CEE6DE-9FF7-0347-9260-8333418177F4}" dt="2024-03-20T10:55:24.602" v="572"/>
          <ac:spMkLst>
            <pc:docMk/>
            <pc:sldMk cId="3161963840" sldId="301"/>
            <ac:spMk id="39" creationId="{2C751396-CCB6-F490-1BF3-A39E7D8EE834}"/>
          </ac:spMkLst>
        </pc:spChg>
        <pc:spChg chg="mod">
          <ac:chgData name="YEUNG, Ching Hin" userId="df94210f-9bcc-4837-bcfb-5c36d1d0d47f" providerId="ADAL" clId="{61CEE6DE-9FF7-0347-9260-8333418177F4}" dt="2024-03-20T10:55:24.602" v="572"/>
          <ac:spMkLst>
            <pc:docMk/>
            <pc:sldMk cId="3161963840" sldId="301"/>
            <ac:spMk id="40" creationId="{6A89118E-66FE-CE62-8BA8-3A6D85253A83}"/>
          </ac:spMkLst>
        </pc:spChg>
        <pc:spChg chg="mod">
          <ac:chgData name="YEUNG, Ching Hin" userId="df94210f-9bcc-4837-bcfb-5c36d1d0d47f" providerId="ADAL" clId="{61CEE6DE-9FF7-0347-9260-8333418177F4}" dt="2024-03-20T10:55:24.602" v="572"/>
          <ac:spMkLst>
            <pc:docMk/>
            <pc:sldMk cId="3161963840" sldId="301"/>
            <ac:spMk id="41" creationId="{E0FE0556-831F-320B-0341-334CB4351C0C}"/>
          </ac:spMkLst>
        </pc:spChg>
        <pc:spChg chg="mod">
          <ac:chgData name="YEUNG, Ching Hin" userId="df94210f-9bcc-4837-bcfb-5c36d1d0d47f" providerId="ADAL" clId="{61CEE6DE-9FF7-0347-9260-8333418177F4}" dt="2024-03-20T10:55:24.602" v="572"/>
          <ac:spMkLst>
            <pc:docMk/>
            <pc:sldMk cId="3161963840" sldId="301"/>
            <ac:spMk id="42" creationId="{F0461A3D-ECDD-3876-D5B1-2DADC9E43464}"/>
          </ac:spMkLst>
        </pc:spChg>
        <pc:spChg chg="mod">
          <ac:chgData name="YEUNG, Ching Hin" userId="df94210f-9bcc-4837-bcfb-5c36d1d0d47f" providerId="ADAL" clId="{61CEE6DE-9FF7-0347-9260-8333418177F4}" dt="2024-03-20T10:55:24.602" v="572"/>
          <ac:spMkLst>
            <pc:docMk/>
            <pc:sldMk cId="3161963840" sldId="301"/>
            <ac:spMk id="43" creationId="{B66A10D3-CF24-E9B0-E21B-C86B943F7ECD}"/>
          </ac:spMkLst>
        </pc:spChg>
        <pc:spChg chg="mod">
          <ac:chgData name="YEUNG, Ching Hin" userId="df94210f-9bcc-4837-bcfb-5c36d1d0d47f" providerId="ADAL" clId="{61CEE6DE-9FF7-0347-9260-8333418177F4}" dt="2024-03-20T10:55:24.602" v="572"/>
          <ac:spMkLst>
            <pc:docMk/>
            <pc:sldMk cId="3161963840" sldId="301"/>
            <ac:spMk id="44" creationId="{DC682A4F-BCBC-6120-D16E-712D2EDD70E5}"/>
          </ac:spMkLst>
        </pc:spChg>
        <pc:spChg chg="mod">
          <ac:chgData name="YEUNG, Ching Hin" userId="df94210f-9bcc-4837-bcfb-5c36d1d0d47f" providerId="ADAL" clId="{61CEE6DE-9FF7-0347-9260-8333418177F4}" dt="2024-03-20T10:55:24.602" v="572"/>
          <ac:spMkLst>
            <pc:docMk/>
            <pc:sldMk cId="3161963840" sldId="301"/>
            <ac:spMk id="45" creationId="{913A15A3-0B6B-4208-DFEC-6114B6EBB203}"/>
          </ac:spMkLst>
        </pc:spChg>
        <pc:spChg chg="mod">
          <ac:chgData name="YEUNG, Ching Hin" userId="df94210f-9bcc-4837-bcfb-5c36d1d0d47f" providerId="ADAL" clId="{61CEE6DE-9FF7-0347-9260-8333418177F4}" dt="2024-03-20T10:55:24.602" v="572"/>
          <ac:spMkLst>
            <pc:docMk/>
            <pc:sldMk cId="3161963840" sldId="301"/>
            <ac:spMk id="46" creationId="{FB1BEBC9-96FE-F266-F47E-DDA4D4B5A577}"/>
          </ac:spMkLst>
        </pc:spChg>
        <pc:spChg chg="mod">
          <ac:chgData name="YEUNG, Ching Hin" userId="df94210f-9bcc-4837-bcfb-5c36d1d0d47f" providerId="ADAL" clId="{61CEE6DE-9FF7-0347-9260-8333418177F4}" dt="2024-03-20T10:55:24.602" v="572"/>
          <ac:spMkLst>
            <pc:docMk/>
            <pc:sldMk cId="3161963840" sldId="301"/>
            <ac:spMk id="47" creationId="{C9EA58C5-37C0-FAE3-4939-63F4E9AA1BF2}"/>
          </ac:spMkLst>
        </pc:spChg>
        <pc:spChg chg="mod">
          <ac:chgData name="YEUNG, Ching Hin" userId="df94210f-9bcc-4837-bcfb-5c36d1d0d47f" providerId="ADAL" clId="{61CEE6DE-9FF7-0347-9260-8333418177F4}" dt="2024-03-20T10:55:24.602" v="572"/>
          <ac:spMkLst>
            <pc:docMk/>
            <pc:sldMk cId="3161963840" sldId="301"/>
            <ac:spMk id="48" creationId="{7E7AFA6E-9528-F271-A9FC-4B043090D290}"/>
          </ac:spMkLst>
        </pc:spChg>
        <pc:spChg chg="mod">
          <ac:chgData name="YEUNG, Ching Hin" userId="df94210f-9bcc-4837-bcfb-5c36d1d0d47f" providerId="ADAL" clId="{61CEE6DE-9FF7-0347-9260-8333418177F4}" dt="2024-03-20T10:55:24.602" v="572"/>
          <ac:spMkLst>
            <pc:docMk/>
            <pc:sldMk cId="3161963840" sldId="301"/>
            <ac:spMk id="49" creationId="{90DDD41C-808E-4D08-184A-B26165AF3FF5}"/>
          </ac:spMkLst>
        </pc:spChg>
        <pc:spChg chg="mod">
          <ac:chgData name="YEUNG, Ching Hin" userId="df94210f-9bcc-4837-bcfb-5c36d1d0d47f" providerId="ADAL" clId="{61CEE6DE-9FF7-0347-9260-8333418177F4}" dt="2024-03-20T10:55:24.602" v="572"/>
          <ac:spMkLst>
            <pc:docMk/>
            <pc:sldMk cId="3161963840" sldId="301"/>
            <ac:spMk id="50" creationId="{7D932DC7-5966-B977-676A-253CE72185E2}"/>
          </ac:spMkLst>
        </pc:spChg>
        <pc:spChg chg="mod">
          <ac:chgData name="YEUNG, Ching Hin" userId="df94210f-9bcc-4837-bcfb-5c36d1d0d47f" providerId="ADAL" clId="{61CEE6DE-9FF7-0347-9260-8333418177F4}" dt="2024-03-20T10:55:24.602" v="572"/>
          <ac:spMkLst>
            <pc:docMk/>
            <pc:sldMk cId="3161963840" sldId="301"/>
            <ac:spMk id="51" creationId="{05C65B3E-617A-E314-A9FB-FB6F70CCBB77}"/>
          </ac:spMkLst>
        </pc:spChg>
        <pc:spChg chg="mod">
          <ac:chgData name="YEUNG, Ching Hin" userId="df94210f-9bcc-4837-bcfb-5c36d1d0d47f" providerId="ADAL" clId="{61CEE6DE-9FF7-0347-9260-8333418177F4}" dt="2024-03-20T10:55:24.602" v="572"/>
          <ac:spMkLst>
            <pc:docMk/>
            <pc:sldMk cId="3161963840" sldId="301"/>
            <ac:spMk id="52" creationId="{DCC60183-476C-5980-3240-F29B17EC011E}"/>
          </ac:spMkLst>
        </pc:spChg>
        <pc:spChg chg="mod">
          <ac:chgData name="YEUNG, Ching Hin" userId="df94210f-9bcc-4837-bcfb-5c36d1d0d47f" providerId="ADAL" clId="{61CEE6DE-9FF7-0347-9260-8333418177F4}" dt="2024-03-20T10:55:24.602" v="572"/>
          <ac:spMkLst>
            <pc:docMk/>
            <pc:sldMk cId="3161963840" sldId="301"/>
            <ac:spMk id="53" creationId="{500F1B9B-CD53-321B-A025-3D534B565453}"/>
          </ac:spMkLst>
        </pc:spChg>
        <pc:spChg chg="mod">
          <ac:chgData name="YEUNG, Ching Hin" userId="df94210f-9bcc-4837-bcfb-5c36d1d0d47f" providerId="ADAL" clId="{61CEE6DE-9FF7-0347-9260-8333418177F4}" dt="2024-03-20T10:55:24.602" v="572"/>
          <ac:spMkLst>
            <pc:docMk/>
            <pc:sldMk cId="3161963840" sldId="301"/>
            <ac:spMk id="54" creationId="{B9DB396C-18B9-CA49-FBD4-94AD7EF461AD}"/>
          </ac:spMkLst>
        </pc:spChg>
        <pc:spChg chg="add mod">
          <ac:chgData name="YEUNG, Ching Hin" userId="df94210f-9bcc-4837-bcfb-5c36d1d0d47f" providerId="ADAL" clId="{61CEE6DE-9FF7-0347-9260-8333418177F4}" dt="2024-03-20T10:55:39.186" v="574" actId="1076"/>
          <ac:spMkLst>
            <pc:docMk/>
            <pc:sldMk cId="3161963840" sldId="301"/>
            <ac:spMk id="55" creationId="{B8D49673-2AB3-5543-0F95-E0806C09B838}"/>
          </ac:spMkLst>
        </pc:spChg>
        <pc:spChg chg="del">
          <ac:chgData name="YEUNG, Ching Hin" userId="df94210f-9bcc-4837-bcfb-5c36d1d0d47f" providerId="ADAL" clId="{61CEE6DE-9FF7-0347-9260-8333418177F4}" dt="2024-03-20T10:55:21.523" v="571" actId="478"/>
          <ac:spMkLst>
            <pc:docMk/>
            <pc:sldMk cId="3161963840" sldId="301"/>
            <ac:spMk id="57" creationId="{78BB89A3-A243-E859-C71B-6E2ADBE35D83}"/>
          </ac:spMkLst>
        </pc:spChg>
        <pc:spChg chg="mod">
          <ac:chgData name="YEUNG, Ching Hin" userId="df94210f-9bcc-4837-bcfb-5c36d1d0d47f" providerId="ADAL" clId="{61CEE6DE-9FF7-0347-9260-8333418177F4}" dt="2024-03-20T10:55:42.936" v="576"/>
          <ac:spMkLst>
            <pc:docMk/>
            <pc:sldMk cId="3161963840" sldId="301"/>
            <ac:spMk id="322" creationId="{C218BBA6-CD88-E3AB-DFDC-77BCA05431AA}"/>
          </ac:spMkLst>
        </pc:spChg>
        <pc:spChg chg="mod">
          <ac:chgData name="YEUNG, Ching Hin" userId="df94210f-9bcc-4837-bcfb-5c36d1d0d47f" providerId="ADAL" clId="{61CEE6DE-9FF7-0347-9260-8333418177F4}" dt="2024-03-24T18:49:11.102" v="5270" actId="255"/>
          <ac:spMkLst>
            <pc:docMk/>
            <pc:sldMk cId="3161963840" sldId="301"/>
            <ac:spMk id="323" creationId="{00000000-0000-0000-0000-000000000000}"/>
          </ac:spMkLst>
        </pc:spChg>
        <pc:spChg chg="mod">
          <ac:chgData name="YEUNG, Ching Hin" userId="df94210f-9bcc-4837-bcfb-5c36d1d0d47f" providerId="ADAL" clId="{61CEE6DE-9FF7-0347-9260-8333418177F4}" dt="2024-03-20T10:55:01.822" v="567" actId="1076"/>
          <ac:spMkLst>
            <pc:docMk/>
            <pc:sldMk cId="3161963840" sldId="301"/>
            <ac:spMk id="325" creationId="{00000000-0000-0000-0000-000000000000}"/>
          </ac:spMkLst>
        </pc:spChg>
        <pc:spChg chg="mod">
          <ac:chgData name="YEUNG, Ching Hin" userId="df94210f-9bcc-4837-bcfb-5c36d1d0d47f" providerId="ADAL" clId="{61CEE6DE-9FF7-0347-9260-8333418177F4}" dt="2024-03-20T10:55:42.936" v="576"/>
          <ac:spMkLst>
            <pc:docMk/>
            <pc:sldMk cId="3161963840" sldId="301"/>
            <ac:spMk id="326" creationId="{7E947EB9-6B3B-022C-546C-70D4ECED9A34}"/>
          </ac:spMkLst>
        </pc:spChg>
        <pc:spChg chg="mod">
          <ac:chgData name="YEUNG, Ching Hin" userId="df94210f-9bcc-4837-bcfb-5c36d1d0d47f" providerId="ADAL" clId="{61CEE6DE-9FF7-0347-9260-8333418177F4}" dt="2024-03-20T10:55:42.936" v="576"/>
          <ac:spMkLst>
            <pc:docMk/>
            <pc:sldMk cId="3161963840" sldId="301"/>
            <ac:spMk id="327" creationId="{B64DC2C2-A463-DD4C-C6AE-DA345C75B200}"/>
          </ac:spMkLst>
        </pc:spChg>
        <pc:spChg chg="mod">
          <ac:chgData name="YEUNG, Ching Hin" userId="df94210f-9bcc-4837-bcfb-5c36d1d0d47f" providerId="ADAL" clId="{61CEE6DE-9FF7-0347-9260-8333418177F4}" dt="2024-03-20T10:55:42.936" v="576"/>
          <ac:spMkLst>
            <pc:docMk/>
            <pc:sldMk cId="3161963840" sldId="301"/>
            <ac:spMk id="328" creationId="{A0ECF8E1-4285-279A-F997-029D3042ACE9}"/>
          </ac:spMkLst>
        </pc:spChg>
        <pc:spChg chg="mod">
          <ac:chgData name="YEUNG, Ching Hin" userId="df94210f-9bcc-4837-bcfb-5c36d1d0d47f" providerId="ADAL" clId="{61CEE6DE-9FF7-0347-9260-8333418177F4}" dt="2024-03-20T10:55:42.936" v="576"/>
          <ac:spMkLst>
            <pc:docMk/>
            <pc:sldMk cId="3161963840" sldId="301"/>
            <ac:spMk id="329" creationId="{41B81CB8-8B76-82B5-B9DB-8DC14634C17C}"/>
          </ac:spMkLst>
        </pc:spChg>
        <pc:spChg chg="mod">
          <ac:chgData name="YEUNG, Ching Hin" userId="df94210f-9bcc-4837-bcfb-5c36d1d0d47f" providerId="ADAL" clId="{61CEE6DE-9FF7-0347-9260-8333418177F4}" dt="2024-03-20T10:55:42.936" v="576"/>
          <ac:spMkLst>
            <pc:docMk/>
            <pc:sldMk cId="3161963840" sldId="301"/>
            <ac:spMk id="330" creationId="{201ED109-A496-98BA-E2CC-09A08B6FCC43}"/>
          </ac:spMkLst>
        </pc:spChg>
        <pc:spChg chg="mod">
          <ac:chgData name="YEUNG, Ching Hin" userId="df94210f-9bcc-4837-bcfb-5c36d1d0d47f" providerId="ADAL" clId="{61CEE6DE-9FF7-0347-9260-8333418177F4}" dt="2024-03-20T10:55:42.936" v="576"/>
          <ac:spMkLst>
            <pc:docMk/>
            <pc:sldMk cId="3161963840" sldId="301"/>
            <ac:spMk id="331" creationId="{DB7202DD-444D-FDC5-4A6E-3F1FBDE8E3A6}"/>
          </ac:spMkLst>
        </pc:spChg>
        <pc:spChg chg="mod">
          <ac:chgData name="YEUNG, Ching Hin" userId="df94210f-9bcc-4837-bcfb-5c36d1d0d47f" providerId="ADAL" clId="{61CEE6DE-9FF7-0347-9260-8333418177F4}" dt="2024-03-20T10:55:42.936" v="576"/>
          <ac:spMkLst>
            <pc:docMk/>
            <pc:sldMk cId="3161963840" sldId="301"/>
            <ac:spMk id="332" creationId="{0ACEB12E-C5D6-7997-AAFF-415419520200}"/>
          </ac:spMkLst>
        </pc:spChg>
        <pc:spChg chg="mod">
          <ac:chgData name="YEUNG, Ching Hin" userId="df94210f-9bcc-4837-bcfb-5c36d1d0d47f" providerId="ADAL" clId="{61CEE6DE-9FF7-0347-9260-8333418177F4}" dt="2024-03-20T10:55:42.936" v="576"/>
          <ac:spMkLst>
            <pc:docMk/>
            <pc:sldMk cId="3161963840" sldId="301"/>
            <ac:spMk id="333" creationId="{B88B0BE7-2B46-8F1C-2412-4CB651118796}"/>
          </ac:spMkLst>
        </pc:spChg>
        <pc:spChg chg="mod">
          <ac:chgData name="YEUNG, Ching Hin" userId="df94210f-9bcc-4837-bcfb-5c36d1d0d47f" providerId="ADAL" clId="{61CEE6DE-9FF7-0347-9260-8333418177F4}" dt="2024-03-20T10:55:42.936" v="576"/>
          <ac:spMkLst>
            <pc:docMk/>
            <pc:sldMk cId="3161963840" sldId="301"/>
            <ac:spMk id="334" creationId="{ACC8E0E6-A396-2159-BC5F-34A57ED6FE9C}"/>
          </ac:spMkLst>
        </pc:spChg>
        <pc:spChg chg="mod">
          <ac:chgData name="YEUNG, Ching Hin" userId="df94210f-9bcc-4837-bcfb-5c36d1d0d47f" providerId="ADAL" clId="{61CEE6DE-9FF7-0347-9260-8333418177F4}" dt="2024-03-20T10:55:42.936" v="576"/>
          <ac:spMkLst>
            <pc:docMk/>
            <pc:sldMk cId="3161963840" sldId="301"/>
            <ac:spMk id="335" creationId="{E9FE067E-A734-B426-BF2C-9E1B7C43858E}"/>
          </ac:spMkLst>
        </pc:spChg>
        <pc:spChg chg="mod">
          <ac:chgData name="YEUNG, Ching Hin" userId="df94210f-9bcc-4837-bcfb-5c36d1d0d47f" providerId="ADAL" clId="{61CEE6DE-9FF7-0347-9260-8333418177F4}" dt="2024-03-20T10:55:42.936" v="576"/>
          <ac:spMkLst>
            <pc:docMk/>
            <pc:sldMk cId="3161963840" sldId="301"/>
            <ac:spMk id="336" creationId="{DE34E1B2-43F0-43AC-CA78-D678955C0053}"/>
          </ac:spMkLst>
        </pc:spChg>
        <pc:spChg chg="mod">
          <ac:chgData name="YEUNG, Ching Hin" userId="df94210f-9bcc-4837-bcfb-5c36d1d0d47f" providerId="ADAL" clId="{61CEE6DE-9FF7-0347-9260-8333418177F4}" dt="2024-03-20T10:55:42.936" v="576"/>
          <ac:spMkLst>
            <pc:docMk/>
            <pc:sldMk cId="3161963840" sldId="301"/>
            <ac:spMk id="337" creationId="{AFBE1D9B-4D7B-0B0A-9202-7DC86877EBA2}"/>
          </ac:spMkLst>
        </pc:spChg>
        <pc:spChg chg="mod">
          <ac:chgData name="YEUNG, Ching Hin" userId="df94210f-9bcc-4837-bcfb-5c36d1d0d47f" providerId="ADAL" clId="{61CEE6DE-9FF7-0347-9260-8333418177F4}" dt="2024-03-20T10:55:42.936" v="576"/>
          <ac:spMkLst>
            <pc:docMk/>
            <pc:sldMk cId="3161963840" sldId="301"/>
            <ac:spMk id="338" creationId="{D3C69CEE-4EE1-89F1-4574-7B7F79939431}"/>
          </ac:spMkLst>
        </pc:spChg>
        <pc:spChg chg="mod">
          <ac:chgData name="YEUNG, Ching Hin" userId="df94210f-9bcc-4837-bcfb-5c36d1d0d47f" providerId="ADAL" clId="{61CEE6DE-9FF7-0347-9260-8333418177F4}" dt="2024-03-20T10:55:42.936" v="576"/>
          <ac:spMkLst>
            <pc:docMk/>
            <pc:sldMk cId="3161963840" sldId="301"/>
            <ac:spMk id="339" creationId="{6374A469-0F7F-63CD-F31A-1C62807717ED}"/>
          </ac:spMkLst>
        </pc:spChg>
        <pc:spChg chg="mod">
          <ac:chgData name="YEUNG, Ching Hin" userId="df94210f-9bcc-4837-bcfb-5c36d1d0d47f" providerId="ADAL" clId="{61CEE6DE-9FF7-0347-9260-8333418177F4}" dt="2024-03-20T10:55:42.936" v="576"/>
          <ac:spMkLst>
            <pc:docMk/>
            <pc:sldMk cId="3161963840" sldId="301"/>
            <ac:spMk id="340" creationId="{6AE01212-371D-E240-5377-4B170FA70064}"/>
          </ac:spMkLst>
        </pc:spChg>
        <pc:spChg chg="mod">
          <ac:chgData name="YEUNG, Ching Hin" userId="df94210f-9bcc-4837-bcfb-5c36d1d0d47f" providerId="ADAL" clId="{61CEE6DE-9FF7-0347-9260-8333418177F4}" dt="2024-03-20T10:55:42.936" v="576"/>
          <ac:spMkLst>
            <pc:docMk/>
            <pc:sldMk cId="3161963840" sldId="301"/>
            <ac:spMk id="341" creationId="{A16A41FC-6EEC-0050-5760-DE81761CD706}"/>
          </ac:spMkLst>
        </pc:spChg>
        <pc:spChg chg="mod">
          <ac:chgData name="YEUNG, Ching Hin" userId="df94210f-9bcc-4837-bcfb-5c36d1d0d47f" providerId="ADAL" clId="{61CEE6DE-9FF7-0347-9260-8333418177F4}" dt="2024-03-20T10:55:42.936" v="576"/>
          <ac:spMkLst>
            <pc:docMk/>
            <pc:sldMk cId="3161963840" sldId="301"/>
            <ac:spMk id="342" creationId="{FBABD10D-CD1F-DE2E-2E74-149353C9A347}"/>
          </ac:spMkLst>
        </pc:spChg>
        <pc:spChg chg="mod">
          <ac:chgData name="YEUNG, Ching Hin" userId="df94210f-9bcc-4837-bcfb-5c36d1d0d47f" providerId="ADAL" clId="{61CEE6DE-9FF7-0347-9260-8333418177F4}" dt="2024-03-20T10:55:42.936" v="576"/>
          <ac:spMkLst>
            <pc:docMk/>
            <pc:sldMk cId="3161963840" sldId="301"/>
            <ac:spMk id="343" creationId="{D25C5A1E-519C-BAA6-730F-EEA8C89E1E0A}"/>
          </ac:spMkLst>
        </pc:spChg>
        <pc:spChg chg="mod">
          <ac:chgData name="YEUNG, Ching Hin" userId="df94210f-9bcc-4837-bcfb-5c36d1d0d47f" providerId="ADAL" clId="{61CEE6DE-9FF7-0347-9260-8333418177F4}" dt="2024-03-20T10:55:42.936" v="576"/>
          <ac:spMkLst>
            <pc:docMk/>
            <pc:sldMk cId="3161963840" sldId="301"/>
            <ac:spMk id="344" creationId="{70A4BD00-0368-175B-D4B1-0B7B71B24205}"/>
          </ac:spMkLst>
        </pc:spChg>
        <pc:spChg chg="mod">
          <ac:chgData name="YEUNG, Ching Hin" userId="df94210f-9bcc-4837-bcfb-5c36d1d0d47f" providerId="ADAL" clId="{61CEE6DE-9FF7-0347-9260-8333418177F4}" dt="2024-03-20T10:55:42.936" v="576"/>
          <ac:spMkLst>
            <pc:docMk/>
            <pc:sldMk cId="3161963840" sldId="301"/>
            <ac:spMk id="345" creationId="{15AA295C-E15A-F0FD-E8A3-DB4B00BAAE86}"/>
          </ac:spMkLst>
        </pc:spChg>
        <pc:spChg chg="mod">
          <ac:chgData name="YEUNG, Ching Hin" userId="df94210f-9bcc-4837-bcfb-5c36d1d0d47f" providerId="ADAL" clId="{61CEE6DE-9FF7-0347-9260-8333418177F4}" dt="2024-03-20T10:55:42.936" v="576"/>
          <ac:spMkLst>
            <pc:docMk/>
            <pc:sldMk cId="3161963840" sldId="301"/>
            <ac:spMk id="346" creationId="{BE65B446-6541-B21B-0CFA-1107B00B83AA}"/>
          </ac:spMkLst>
        </pc:spChg>
        <pc:spChg chg="mod">
          <ac:chgData name="YEUNG, Ching Hin" userId="df94210f-9bcc-4837-bcfb-5c36d1d0d47f" providerId="ADAL" clId="{61CEE6DE-9FF7-0347-9260-8333418177F4}" dt="2024-03-20T10:55:42.936" v="576"/>
          <ac:spMkLst>
            <pc:docMk/>
            <pc:sldMk cId="3161963840" sldId="301"/>
            <ac:spMk id="347" creationId="{FC6343EC-9460-008A-004E-85D1F37F781F}"/>
          </ac:spMkLst>
        </pc:spChg>
        <pc:spChg chg="mod">
          <ac:chgData name="YEUNG, Ching Hin" userId="df94210f-9bcc-4837-bcfb-5c36d1d0d47f" providerId="ADAL" clId="{61CEE6DE-9FF7-0347-9260-8333418177F4}" dt="2024-03-20T10:55:42.936" v="576"/>
          <ac:spMkLst>
            <pc:docMk/>
            <pc:sldMk cId="3161963840" sldId="301"/>
            <ac:spMk id="348" creationId="{2E7AE830-6772-6B9A-923A-F960DD3D3A41}"/>
          </ac:spMkLst>
        </pc:spChg>
        <pc:spChg chg="mod">
          <ac:chgData name="YEUNG, Ching Hin" userId="df94210f-9bcc-4837-bcfb-5c36d1d0d47f" providerId="ADAL" clId="{61CEE6DE-9FF7-0347-9260-8333418177F4}" dt="2024-03-20T10:55:42.936" v="576"/>
          <ac:spMkLst>
            <pc:docMk/>
            <pc:sldMk cId="3161963840" sldId="301"/>
            <ac:spMk id="349" creationId="{DB954193-E1F9-731B-94DC-C51C2268FCAC}"/>
          </ac:spMkLst>
        </pc:spChg>
        <pc:spChg chg="mod">
          <ac:chgData name="YEUNG, Ching Hin" userId="df94210f-9bcc-4837-bcfb-5c36d1d0d47f" providerId="ADAL" clId="{61CEE6DE-9FF7-0347-9260-8333418177F4}" dt="2024-03-20T10:55:42.936" v="576"/>
          <ac:spMkLst>
            <pc:docMk/>
            <pc:sldMk cId="3161963840" sldId="301"/>
            <ac:spMk id="350" creationId="{EC5145E3-613E-19A6-995E-F2A3712F9CB7}"/>
          </ac:spMkLst>
        </pc:spChg>
        <pc:spChg chg="mod">
          <ac:chgData name="YEUNG, Ching Hin" userId="df94210f-9bcc-4837-bcfb-5c36d1d0d47f" providerId="ADAL" clId="{61CEE6DE-9FF7-0347-9260-8333418177F4}" dt="2024-03-20T10:55:42.936" v="576"/>
          <ac:spMkLst>
            <pc:docMk/>
            <pc:sldMk cId="3161963840" sldId="301"/>
            <ac:spMk id="351" creationId="{F00925E3-458B-C5CE-3C8D-21775A76683D}"/>
          </ac:spMkLst>
        </pc:spChg>
        <pc:spChg chg="mod">
          <ac:chgData name="YEUNG, Ching Hin" userId="df94210f-9bcc-4837-bcfb-5c36d1d0d47f" providerId="ADAL" clId="{61CEE6DE-9FF7-0347-9260-8333418177F4}" dt="2024-03-20T10:55:42.936" v="576"/>
          <ac:spMkLst>
            <pc:docMk/>
            <pc:sldMk cId="3161963840" sldId="301"/>
            <ac:spMk id="352" creationId="{F7A13FDA-F634-A1B5-7F95-C1915D939C01}"/>
          </ac:spMkLst>
        </pc:spChg>
        <pc:spChg chg="mod">
          <ac:chgData name="YEUNG, Ching Hin" userId="df94210f-9bcc-4837-bcfb-5c36d1d0d47f" providerId="ADAL" clId="{61CEE6DE-9FF7-0347-9260-8333418177F4}" dt="2024-03-20T10:55:42.936" v="576"/>
          <ac:spMkLst>
            <pc:docMk/>
            <pc:sldMk cId="3161963840" sldId="301"/>
            <ac:spMk id="353" creationId="{5E858E0D-5C0A-40A3-3F93-305549B4F7FD}"/>
          </ac:spMkLst>
        </pc:spChg>
        <pc:spChg chg="mod">
          <ac:chgData name="YEUNG, Ching Hin" userId="df94210f-9bcc-4837-bcfb-5c36d1d0d47f" providerId="ADAL" clId="{61CEE6DE-9FF7-0347-9260-8333418177F4}" dt="2024-03-20T10:55:42.936" v="576"/>
          <ac:spMkLst>
            <pc:docMk/>
            <pc:sldMk cId="3161963840" sldId="301"/>
            <ac:spMk id="354" creationId="{47600927-E214-808B-D680-A127FFF5988F}"/>
          </ac:spMkLst>
        </pc:spChg>
        <pc:spChg chg="mod">
          <ac:chgData name="YEUNG, Ching Hin" userId="df94210f-9bcc-4837-bcfb-5c36d1d0d47f" providerId="ADAL" clId="{61CEE6DE-9FF7-0347-9260-8333418177F4}" dt="2024-03-20T10:55:42.936" v="576"/>
          <ac:spMkLst>
            <pc:docMk/>
            <pc:sldMk cId="3161963840" sldId="301"/>
            <ac:spMk id="355" creationId="{26BCE660-6600-346A-2D53-75283B12A0F3}"/>
          </ac:spMkLst>
        </pc:spChg>
        <pc:spChg chg="mod">
          <ac:chgData name="YEUNG, Ching Hin" userId="df94210f-9bcc-4837-bcfb-5c36d1d0d47f" providerId="ADAL" clId="{61CEE6DE-9FF7-0347-9260-8333418177F4}" dt="2024-03-20T10:55:42.936" v="576"/>
          <ac:spMkLst>
            <pc:docMk/>
            <pc:sldMk cId="3161963840" sldId="301"/>
            <ac:spMk id="356" creationId="{DF5A6D2F-3DB3-7E4C-49C5-E36FA1D33572}"/>
          </ac:spMkLst>
        </pc:spChg>
        <pc:spChg chg="mod">
          <ac:chgData name="YEUNG, Ching Hin" userId="df94210f-9bcc-4837-bcfb-5c36d1d0d47f" providerId="ADAL" clId="{61CEE6DE-9FF7-0347-9260-8333418177F4}" dt="2024-03-20T10:55:42.936" v="576"/>
          <ac:spMkLst>
            <pc:docMk/>
            <pc:sldMk cId="3161963840" sldId="301"/>
            <ac:spMk id="357" creationId="{942855BD-B4C5-040C-CE7C-2566F5658E15}"/>
          </ac:spMkLst>
        </pc:spChg>
        <pc:spChg chg="mod">
          <ac:chgData name="YEUNG, Ching Hin" userId="df94210f-9bcc-4837-bcfb-5c36d1d0d47f" providerId="ADAL" clId="{61CEE6DE-9FF7-0347-9260-8333418177F4}" dt="2024-03-20T10:55:42.936" v="576"/>
          <ac:spMkLst>
            <pc:docMk/>
            <pc:sldMk cId="3161963840" sldId="301"/>
            <ac:spMk id="358" creationId="{EAE6F656-2A0C-5E1A-7EE5-9BA1E035302F}"/>
          </ac:spMkLst>
        </pc:spChg>
        <pc:spChg chg="mod">
          <ac:chgData name="YEUNG, Ching Hin" userId="df94210f-9bcc-4837-bcfb-5c36d1d0d47f" providerId="ADAL" clId="{61CEE6DE-9FF7-0347-9260-8333418177F4}" dt="2024-03-20T10:55:42.936" v="576"/>
          <ac:spMkLst>
            <pc:docMk/>
            <pc:sldMk cId="3161963840" sldId="301"/>
            <ac:spMk id="359" creationId="{E5FE7373-5BDA-A7D8-E57C-E871F07C944C}"/>
          </ac:spMkLst>
        </pc:spChg>
        <pc:spChg chg="mod">
          <ac:chgData name="YEUNG, Ching Hin" userId="df94210f-9bcc-4837-bcfb-5c36d1d0d47f" providerId="ADAL" clId="{61CEE6DE-9FF7-0347-9260-8333418177F4}" dt="2024-03-20T10:55:42.936" v="576"/>
          <ac:spMkLst>
            <pc:docMk/>
            <pc:sldMk cId="3161963840" sldId="301"/>
            <ac:spMk id="360" creationId="{38B1763F-A52D-72F7-6508-F13746F23469}"/>
          </ac:spMkLst>
        </pc:spChg>
        <pc:spChg chg="mod">
          <ac:chgData name="YEUNG, Ching Hin" userId="df94210f-9bcc-4837-bcfb-5c36d1d0d47f" providerId="ADAL" clId="{61CEE6DE-9FF7-0347-9260-8333418177F4}" dt="2024-03-20T10:55:42.936" v="576"/>
          <ac:spMkLst>
            <pc:docMk/>
            <pc:sldMk cId="3161963840" sldId="301"/>
            <ac:spMk id="361" creationId="{826E56A2-E5A9-13BC-E81A-0E8FD30E11FB}"/>
          </ac:spMkLst>
        </pc:spChg>
        <pc:spChg chg="mod">
          <ac:chgData name="YEUNG, Ching Hin" userId="df94210f-9bcc-4837-bcfb-5c36d1d0d47f" providerId="ADAL" clId="{61CEE6DE-9FF7-0347-9260-8333418177F4}" dt="2024-03-20T10:55:42.936" v="576"/>
          <ac:spMkLst>
            <pc:docMk/>
            <pc:sldMk cId="3161963840" sldId="301"/>
            <ac:spMk id="362" creationId="{095C705E-7AC2-1B3E-AB05-40BBC8EA81C6}"/>
          </ac:spMkLst>
        </pc:spChg>
        <pc:spChg chg="mod">
          <ac:chgData name="YEUNG, Ching Hin" userId="df94210f-9bcc-4837-bcfb-5c36d1d0d47f" providerId="ADAL" clId="{61CEE6DE-9FF7-0347-9260-8333418177F4}" dt="2024-03-20T10:55:42.936" v="576"/>
          <ac:spMkLst>
            <pc:docMk/>
            <pc:sldMk cId="3161963840" sldId="301"/>
            <ac:spMk id="363" creationId="{319B30AF-A821-86FD-5BD4-F52733D16976}"/>
          </ac:spMkLst>
        </pc:spChg>
        <pc:spChg chg="mod">
          <ac:chgData name="YEUNG, Ching Hin" userId="df94210f-9bcc-4837-bcfb-5c36d1d0d47f" providerId="ADAL" clId="{61CEE6DE-9FF7-0347-9260-8333418177F4}" dt="2024-03-20T10:55:42.936" v="576"/>
          <ac:spMkLst>
            <pc:docMk/>
            <pc:sldMk cId="3161963840" sldId="301"/>
            <ac:spMk id="364" creationId="{50B1C92E-E840-DAC2-0A20-EC884124D72E}"/>
          </ac:spMkLst>
        </pc:spChg>
        <pc:spChg chg="mod">
          <ac:chgData name="YEUNG, Ching Hin" userId="df94210f-9bcc-4837-bcfb-5c36d1d0d47f" providerId="ADAL" clId="{61CEE6DE-9FF7-0347-9260-8333418177F4}" dt="2024-03-20T10:55:42.936" v="576"/>
          <ac:spMkLst>
            <pc:docMk/>
            <pc:sldMk cId="3161963840" sldId="301"/>
            <ac:spMk id="365" creationId="{54BD8574-C782-C0D5-3E99-1653E69A2F30}"/>
          </ac:spMkLst>
        </pc:spChg>
        <pc:spChg chg="mod">
          <ac:chgData name="YEUNG, Ching Hin" userId="df94210f-9bcc-4837-bcfb-5c36d1d0d47f" providerId="ADAL" clId="{61CEE6DE-9FF7-0347-9260-8333418177F4}" dt="2024-03-20T10:55:42.936" v="576"/>
          <ac:spMkLst>
            <pc:docMk/>
            <pc:sldMk cId="3161963840" sldId="301"/>
            <ac:spMk id="366" creationId="{7B31CC84-3847-C94A-E64B-D3AF335AB46B}"/>
          </ac:spMkLst>
        </pc:spChg>
        <pc:spChg chg="mod">
          <ac:chgData name="YEUNG, Ching Hin" userId="df94210f-9bcc-4837-bcfb-5c36d1d0d47f" providerId="ADAL" clId="{61CEE6DE-9FF7-0347-9260-8333418177F4}" dt="2024-03-20T10:55:42.936" v="576"/>
          <ac:spMkLst>
            <pc:docMk/>
            <pc:sldMk cId="3161963840" sldId="301"/>
            <ac:spMk id="367" creationId="{F6ADDBC9-095A-73D5-6315-6CB87A4F9E55}"/>
          </ac:spMkLst>
        </pc:spChg>
        <pc:spChg chg="mod">
          <ac:chgData name="YEUNG, Ching Hin" userId="df94210f-9bcc-4837-bcfb-5c36d1d0d47f" providerId="ADAL" clId="{61CEE6DE-9FF7-0347-9260-8333418177F4}" dt="2024-03-20T10:55:42.936" v="576"/>
          <ac:spMkLst>
            <pc:docMk/>
            <pc:sldMk cId="3161963840" sldId="301"/>
            <ac:spMk id="368" creationId="{DF3E702E-01CA-DDB0-B491-20BF89002A42}"/>
          </ac:spMkLst>
        </pc:spChg>
        <pc:spChg chg="mod">
          <ac:chgData name="YEUNG, Ching Hin" userId="df94210f-9bcc-4837-bcfb-5c36d1d0d47f" providerId="ADAL" clId="{61CEE6DE-9FF7-0347-9260-8333418177F4}" dt="2024-03-20T10:55:42.936" v="576"/>
          <ac:spMkLst>
            <pc:docMk/>
            <pc:sldMk cId="3161963840" sldId="301"/>
            <ac:spMk id="369" creationId="{A57D1258-5BB8-73DC-709A-26ABDF527AB9}"/>
          </ac:spMkLst>
        </pc:spChg>
        <pc:spChg chg="mod">
          <ac:chgData name="YEUNG, Ching Hin" userId="df94210f-9bcc-4837-bcfb-5c36d1d0d47f" providerId="ADAL" clId="{61CEE6DE-9FF7-0347-9260-8333418177F4}" dt="2024-03-20T10:55:42.936" v="576"/>
          <ac:spMkLst>
            <pc:docMk/>
            <pc:sldMk cId="3161963840" sldId="301"/>
            <ac:spMk id="370" creationId="{2C3940ED-9EA4-FDB1-AF63-2B9D306612DD}"/>
          </ac:spMkLst>
        </pc:spChg>
        <pc:spChg chg="mod">
          <ac:chgData name="YEUNG, Ching Hin" userId="df94210f-9bcc-4837-bcfb-5c36d1d0d47f" providerId="ADAL" clId="{61CEE6DE-9FF7-0347-9260-8333418177F4}" dt="2024-03-20T10:55:42.936" v="576"/>
          <ac:spMkLst>
            <pc:docMk/>
            <pc:sldMk cId="3161963840" sldId="301"/>
            <ac:spMk id="371" creationId="{FAC7605E-3A84-C1B6-BF5B-993129BB4BD5}"/>
          </ac:spMkLst>
        </pc:spChg>
        <pc:spChg chg="mod">
          <ac:chgData name="YEUNG, Ching Hin" userId="df94210f-9bcc-4837-bcfb-5c36d1d0d47f" providerId="ADAL" clId="{61CEE6DE-9FF7-0347-9260-8333418177F4}" dt="2024-03-20T10:55:42.936" v="576"/>
          <ac:spMkLst>
            <pc:docMk/>
            <pc:sldMk cId="3161963840" sldId="301"/>
            <ac:spMk id="372" creationId="{0C789438-EC17-D49C-296A-6DE34B75D5B8}"/>
          </ac:spMkLst>
        </pc:spChg>
        <pc:spChg chg="mod">
          <ac:chgData name="YEUNG, Ching Hin" userId="df94210f-9bcc-4837-bcfb-5c36d1d0d47f" providerId="ADAL" clId="{61CEE6DE-9FF7-0347-9260-8333418177F4}" dt="2024-03-20T10:55:42.936" v="576"/>
          <ac:spMkLst>
            <pc:docMk/>
            <pc:sldMk cId="3161963840" sldId="301"/>
            <ac:spMk id="373" creationId="{C3ED490E-5340-2D3F-B90D-2E7AA5E40B5D}"/>
          </ac:spMkLst>
        </pc:spChg>
        <pc:spChg chg="mod">
          <ac:chgData name="YEUNG, Ching Hin" userId="df94210f-9bcc-4837-bcfb-5c36d1d0d47f" providerId="ADAL" clId="{61CEE6DE-9FF7-0347-9260-8333418177F4}" dt="2024-03-20T10:55:42.936" v="576"/>
          <ac:spMkLst>
            <pc:docMk/>
            <pc:sldMk cId="3161963840" sldId="301"/>
            <ac:spMk id="374" creationId="{5FED62CA-94EB-FD67-508F-03128610C094}"/>
          </ac:spMkLst>
        </pc:spChg>
        <pc:spChg chg="mod">
          <ac:chgData name="YEUNG, Ching Hin" userId="df94210f-9bcc-4837-bcfb-5c36d1d0d47f" providerId="ADAL" clId="{61CEE6DE-9FF7-0347-9260-8333418177F4}" dt="2024-03-20T10:55:42.936" v="576"/>
          <ac:spMkLst>
            <pc:docMk/>
            <pc:sldMk cId="3161963840" sldId="301"/>
            <ac:spMk id="375" creationId="{D79FC073-CEED-9CDF-6E18-5BBBCC517998}"/>
          </ac:spMkLst>
        </pc:spChg>
        <pc:spChg chg="mod">
          <ac:chgData name="YEUNG, Ching Hin" userId="df94210f-9bcc-4837-bcfb-5c36d1d0d47f" providerId="ADAL" clId="{61CEE6DE-9FF7-0347-9260-8333418177F4}" dt="2024-03-20T10:55:42.936" v="576"/>
          <ac:spMkLst>
            <pc:docMk/>
            <pc:sldMk cId="3161963840" sldId="301"/>
            <ac:spMk id="422" creationId="{A38F47C7-C579-7665-426C-95F586D9AFFF}"/>
          </ac:spMkLst>
        </pc:spChg>
        <pc:grpChg chg="add del mod">
          <ac:chgData name="YEUNG, Ching Hin" userId="df94210f-9bcc-4837-bcfb-5c36d1d0d47f" providerId="ADAL" clId="{61CEE6DE-9FF7-0347-9260-8333418177F4}" dt="2024-03-20T10:55:41.438" v="575" actId="21"/>
          <ac:grpSpMkLst>
            <pc:docMk/>
            <pc:sldMk cId="3161963840" sldId="301"/>
            <ac:grpSpMk id="2" creationId="{F74F16C6-867E-7DCB-0572-58FD2057DD5E}"/>
          </ac:grpSpMkLst>
        </pc:grpChg>
        <pc:grpChg chg="add mod">
          <ac:chgData name="YEUNG, Ching Hin" userId="df94210f-9bcc-4837-bcfb-5c36d1d0d47f" providerId="ADAL" clId="{61CEE6DE-9FF7-0347-9260-8333418177F4}" dt="2024-03-20T10:55:47.615" v="578" actId="1076"/>
          <ac:grpSpMkLst>
            <pc:docMk/>
            <pc:sldMk cId="3161963840" sldId="301"/>
            <ac:grpSpMk id="56" creationId="{0C6C0D8C-C30A-43D0-312B-546813B0F68E}"/>
          </ac:grpSpMkLst>
        </pc:grpChg>
        <pc:grpChg chg="del">
          <ac:chgData name="YEUNG, Ching Hin" userId="df94210f-9bcc-4837-bcfb-5c36d1d0d47f" providerId="ADAL" clId="{61CEE6DE-9FF7-0347-9260-8333418177F4}" dt="2024-03-20T10:55:19.783" v="570" actId="478"/>
          <ac:grpSpMkLst>
            <pc:docMk/>
            <pc:sldMk cId="3161963840" sldId="301"/>
            <ac:grpSpMk id="58" creationId="{080C5548-6BD5-B301-77E3-41EA06666849}"/>
          </ac:grpSpMkLst>
        </pc:grpChg>
      </pc:sldChg>
      <pc:sldChg chg="addSp delSp modSp add mod ord">
        <pc:chgData name="YEUNG, Ching Hin" userId="df94210f-9bcc-4837-bcfb-5c36d1d0d47f" providerId="ADAL" clId="{61CEE6DE-9FF7-0347-9260-8333418177F4}" dt="2024-03-24T18:52:50.570" v="5353" actId="255"/>
        <pc:sldMkLst>
          <pc:docMk/>
          <pc:sldMk cId="4191916258" sldId="302"/>
        </pc:sldMkLst>
        <pc:spChg chg="mod">
          <ac:chgData name="YEUNG, Ching Hin" userId="df94210f-9bcc-4837-bcfb-5c36d1d0d47f" providerId="ADAL" clId="{61CEE6DE-9FF7-0347-9260-8333418177F4}" dt="2024-03-20T10:56:29.022" v="590"/>
          <ac:spMkLst>
            <pc:docMk/>
            <pc:sldMk cId="4191916258" sldId="302"/>
            <ac:spMk id="3" creationId="{4FA7B3A2-085C-7F3A-0795-41641942428D}"/>
          </ac:spMkLst>
        </pc:spChg>
        <pc:spChg chg="mod">
          <ac:chgData name="YEUNG, Ching Hin" userId="df94210f-9bcc-4837-bcfb-5c36d1d0d47f" providerId="ADAL" clId="{61CEE6DE-9FF7-0347-9260-8333418177F4}" dt="2024-03-20T10:56:29.022" v="590"/>
          <ac:spMkLst>
            <pc:docMk/>
            <pc:sldMk cId="4191916258" sldId="302"/>
            <ac:spMk id="4" creationId="{10408D1B-2912-9587-9921-A2E58E930426}"/>
          </ac:spMkLst>
        </pc:spChg>
        <pc:spChg chg="mod">
          <ac:chgData name="YEUNG, Ching Hin" userId="df94210f-9bcc-4837-bcfb-5c36d1d0d47f" providerId="ADAL" clId="{61CEE6DE-9FF7-0347-9260-8333418177F4}" dt="2024-03-20T10:56:29.022" v="590"/>
          <ac:spMkLst>
            <pc:docMk/>
            <pc:sldMk cId="4191916258" sldId="302"/>
            <ac:spMk id="5" creationId="{6D02B3DB-7765-D78A-546F-F0117D1CC93F}"/>
          </ac:spMkLst>
        </pc:spChg>
        <pc:spChg chg="mod">
          <ac:chgData name="YEUNG, Ching Hin" userId="df94210f-9bcc-4837-bcfb-5c36d1d0d47f" providerId="ADAL" clId="{61CEE6DE-9FF7-0347-9260-8333418177F4}" dt="2024-03-20T10:56:29.022" v="590"/>
          <ac:spMkLst>
            <pc:docMk/>
            <pc:sldMk cId="4191916258" sldId="302"/>
            <ac:spMk id="6" creationId="{B04F9194-E9CF-8A71-C6A1-6F3C7B83C3D5}"/>
          </ac:spMkLst>
        </pc:spChg>
        <pc:spChg chg="mod">
          <ac:chgData name="YEUNG, Ching Hin" userId="df94210f-9bcc-4837-bcfb-5c36d1d0d47f" providerId="ADAL" clId="{61CEE6DE-9FF7-0347-9260-8333418177F4}" dt="2024-03-20T10:56:29.022" v="590"/>
          <ac:spMkLst>
            <pc:docMk/>
            <pc:sldMk cId="4191916258" sldId="302"/>
            <ac:spMk id="7" creationId="{19DD5196-2B06-3AE4-FAFA-18141EF19527}"/>
          </ac:spMkLst>
        </pc:spChg>
        <pc:spChg chg="mod">
          <ac:chgData name="YEUNG, Ching Hin" userId="df94210f-9bcc-4837-bcfb-5c36d1d0d47f" providerId="ADAL" clId="{61CEE6DE-9FF7-0347-9260-8333418177F4}" dt="2024-03-20T10:56:29.022" v="590"/>
          <ac:spMkLst>
            <pc:docMk/>
            <pc:sldMk cId="4191916258" sldId="302"/>
            <ac:spMk id="8" creationId="{20A00097-B08C-959D-BD42-3B6FA014C963}"/>
          </ac:spMkLst>
        </pc:spChg>
        <pc:spChg chg="mod">
          <ac:chgData name="YEUNG, Ching Hin" userId="df94210f-9bcc-4837-bcfb-5c36d1d0d47f" providerId="ADAL" clId="{61CEE6DE-9FF7-0347-9260-8333418177F4}" dt="2024-03-20T10:56:29.022" v="590"/>
          <ac:spMkLst>
            <pc:docMk/>
            <pc:sldMk cId="4191916258" sldId="302"/>
            <ac:spMk id="9" creationId="{435F3663-7949-5B26-0CB6-AD29802F380F}"/>
          </ac:spMkLst>
        </pc:spChg>
        <pc:spChg chg="mod">
          <ac:chgData name="YEUNG, Ching Hin" userId="df94210f-9bcc-4837-bcfb-5c36d1d0d47f" providerId="ADAL" clId="{61CEE6DE-9FF7-0347-9260-8333418177F4}" dt="2024-03-20T10:56:29.022" v="590"/>
          <ac:spMkLst>
            <pc:docMk/>
            <pc:sldMk cId="4191916258" sldId="302"/>
            <ac:spMk id="10" creationId="{3C5C2A38-1D9A-DC9D-C2BD-E30B6292695C}"/>
          </ac:spMkLst>
        </pc:spChg>
        <pc:spChg chg="mod">
          <ac:chgData name="YEUNG, Ching Hin" userId="df94210f-9bcc-4837-bcfb-5c36d1d0d47f" providerId="ADAL" clId="{61CEE6DE-9FF7-0347-9260-8333418177F4}" dt="2024-03-20T10:56:29.022" v="590"/>
          <ac:spMkLst>
            <pc:docMk/>
            <pc:sldMk cId="4191916258" sldId="302"/>
            <ac:spMk id="11" creationId="{DE6ABA9C-0DF3-B0C1-B0FD-981DA46F7CE3}"/>
          </ac:spMkLst>
        </pc:spChg>
        <pc:spChg chg="mod">
          <ac:chgData name="YEUNG, Ching Hin" userId="df94210f-9bcc-4837-bcfb-5c36d1d0d47f" providerId="ADAL" clId="{61CEE6DE-9FF7-0347-9260-8333418177F4}" dt="2024-03-20T10:56:29.022" v="590"/>
          <ac:spMkLst>
            <pc:docMk/>
            <pc:sldMk cId="4191916258" sldId="302"/>
            <ac:spMk id="12" creationId="{AB20C910-0B92-3C37-39D8-242217FE0D38}"/>
          </ac:spMkLst>
        </pc:spChg>
        <pc:spChg chg="mod">
          <ac:chgData name="YEUNG, Ching Hin" userId="df94210f-9bcc-4837-bcfb-5c36d1d0d47f" providerId="ADAL" clId="{61CEE6DE-9FF7-0347-9260-8333418177F4}" dt="2024-03-20T10:56:29.022" v="590"/>
          <ac:spMkLst>
            <pc:docMk/>
            <pc:sldMk cId="4191916258" sldId="302"/>
            <ac:spMk id="13" creationId="{409E8210-9133-1778-D82C-661248F254F7}"/>
          </ac:spMkLst>
        </pc:spChg>
        <pc:spChg chg="mod">
          <ac:chgData name="YEUNG, Ching Hin" userId="df94210f-9bcc-4837-bcfb-5c36d1d0d47f" providerId="ADAL" clId="{61CEE6DE-9FF7-0347-9260-8333418177F4}" dt="2024-03-20T10:56:29.022" v="590"/>
          <ac:spMkLst>
            <pc:docMk/>
            <pc:sldMk cId="4191916258" sldId="302"/>
            <ac:spMk id="14" creationId="{6D87CE64-E4F3-CBD5-4C75-47C725877CB5}"/>
          </ac:spMkLst>
        </pc:spChg>
        <pc:spChg chg="mod">
          <ac:chgData name="YEUNG, Ching Hin" userId="df94210f-9bcc-4837-bcfb-5c36d1d0d47f" providerId="ADAL" clId="{61CEE6DE-9FF7-0347-9260-8333418177F4}" dt="2024-03-20T10:56:29.022" v="590"/>
          <ac:spMkLst>
            <pc:docMk/>
            <pc:sldMk cId="4191916258" sldId="302"/>
            <ac:spMk id="15" creationId="{0D2EFC1D-0761-E918-8E5F-CC2EE4C1D445}"/>
          </ac:spMkLst>
        </pc:spChg>
        <pc:spChg chg="mod">
          <ac:chgData name="YEUNG, Ching Hin" userId="df94210f-9bcc-4837-bcfb-5c36d1d0d47f" providerId="ADAL" clId="{61CEE6DE-9FF7-0347-9260-8333418177F4}" dt="2024-03-20T10:56:29.022" v="590"/>
          <ac:spMkLst>
            <pc:docMk/>
            <pc:sldMk cId="4191916258" sldId="302"/>
            <ac:spMk id="16" creationId="{318515F2-A6A4-64E6-6466-A4839D14A965}"/>
          </ac:spMkLst>
        </pc:spChg>
        <pc:spChg chg="mod">
          <ac:chgData name="YEUNG, Ching Hin" userId="df94210f-9bcc-4837-bcfb-5c36d1d0d47f" providerId="ADAL" clId="{61CEE6DE-9FF7-0347-9260-8333418177F4}" dt="2024-03-20T10:56:29.022" v="590"/>
          <ac:spMkLst>
            <pc:docMk/>
            <pc:sldMk cId="4191916258" sldId="302"/>
            <ac:spMk id="17" creationId="{211E6E91-7AC3-2481-09BE-81B539A8FDD5}"/>
          </ac:spMkLst>
        </pc:spChg>
        <pc:spChg chg="mod">
          <ac:chgData name="YEUNG, Ching Hin" userId="df94210f-9bcc-4837-bcfb-5c36d1d0d47f" providerId="ADAL" clId="{61CEE6DE-9FF7-0347-9260-8333418177F4}" dt="2024-03-20T10:56:29.022" v="590"/>
          <ac:spMkLst>
            <pc:docMk/>
            <pc:sldMk cId="4191916258" sldId="302"/>
            <ac:spMk id="18" creationId="{F19A590E-78DD-9EEE-5FDB-0BBA0F7831D4}"/>
          </ac:spMkLst>
        </pc:spChg>
        <pc:spChg chg="mod">
          <ac:chgData name="YEUNG, Ching Hin" userId="df94210f-9bcc-4837-bcfb-5c36d1d0d47f" providerId="ADAL" clId="{61CEE6DE-9FF7-0347-9260-8333418177F4}" dt="2024-03-20T10:56:29.022" v="590"/>
          <ac:spMkLst>
            <pc:docMk/>
            <pc:sldMk cId="4191916258" sldId="302"/>
            <ac:spMk id="19" creationId="{FF44A884-8654-6272-3839-2F697ADFFFEA}"/>
          </ac:spMkLst>
        </pc:spChg>
        <pc:spChg chg="mod">
          <ac:chgData name="YEUNG, Ching Hin" userId="df94210f-9bcc-4837-bcfb-5c36d1d0d47f" providerId="ADAL" clId="{61CEE6DE-9FF7-0347-9260-8333418177F4}" dt="2024-03-20T10:56:29.022" v="590"/>
          <ac:spMkLst>
            <pc:docMk/>
            <pc:sldMk cId="4191916258" sldId="302"/>
            <ac:spMk id="20" creationId="{F626EC9E-0DD7-6DBB-4157-002B081F3A7E}"/>
          </ac:spMkLst>
        </pc:spChg>
        <pc:spChg chg="mod">
          <ac:chgData name="YEUNG, Ching Hin" userId="df94210f-9bcc-4837-bcfb-5c36d1d0d47f" providerId="ADAL" clId="{61CEE6DE-9FF7-0347-9260-8333418177F4}" dt="2024-03-20T10:56:29.022" v="590"/>
          <ac:spMkLst>
            <pc:docMk/>
            <pc:sldMk cId="4191916258" sldId="302"/>
            <ac:spMk id="21" creationId="{8FAF6BDB-6957-31A9-07AF-4D837269E0A2}"/>
          </ac:spMkLst>
        </pc:spChg>
        <pc:spChg chg="mod">
          <ac:chgData name="YEUNG, Ching Hin" userId="df94210f-9bcc-4837-bcfb-5c36d1d0d47f" providerId="ADAL" clId="{61CEE6DE-9FF7-0347-9260-8333418177F4}" dt="2024-03-20T10:56:29.022" v="590"/>
          <ac:spMkLst>
            <pc:docMk/>
            <pc:sldMk cId="4191916258" sldId="302"/>
            <ac:spMk id="22" creationId="{A2342B0D-16E8-DE80-A647-14ABC021A0A4}"/>
          </ac:spMkLst>
        </pc:spChg>
        <pc:spChg chg="mod">
          <ac:chgData name="YEUNG, Ching Hin" userId="df94210f-9bcc-4837-bcfb-5c36d1d0d47f" providerId="ADAL" clId="{61CEE6DE-9FF7-0347-9260-8333418177F4}" dt="2024-03-20T10:56:29.022" v="590"/>
          <ac:spMkLst>
            <pc:docMk/>
            <pc:sldMk cId="4191916258" sldId="302"/>
            <ac:spMk id="23" creationId="{4B975F43-6C18-F057-883C-FB913E97E400}"/>
          </ac:spMkLst>
        </pc:spChg>
        <pc:spChg chg="mod">
          <ac:chgData name="YEUNG, Ching Hin" userId="df94210f-9bcc-4837-bcfb-5c36d1d0d47f" providerId="ADAL" clId="{61CEE6DE-9FF7-0347-9260-8333418177F4}" dt="2024-03-20T10:56:29.022" v="590"/>
          <ac:spMkLst>
            <pc:docMk/>
            <pc:sldMk cId="4191916258" sldId="302"/>
            <ac:spMk id="24" creationId="{93CEDE53-8A14-0B51-CA88-7488BE6F1272}"/>
          </ac:spMkLst>
        </pc:spChg>
        <pc:spChg chg="mod">
          <ac:chgData name="YEUNG, Ching Hin" userId="df94210f-9bcc-4837-bcfb-5c36d1d0d47f" providerId="ADAL" clId="{61CEE6DE-9FF7-0347-9260-8333418177F4}" dt="2024-03-20T10:56:29.022" v="590"/>
          <ac:spMkLst>
            <pc:docMk/>
            <pc:sldMk cId="4191916258" sldId="302"/>
            <ac:spMk id="25" creationId="{B252502D-C609-07F6-6373-86A806202859}"/>
          </ac:spMkLst>
        </pc:spChg>
        <pc:spChg chg="mod">
          <ac:chgData name="YEUNG, Ching Hin" userId="df94210f-9bcc-4837-bcfb-5c36d1d0d47f" providerId="ADAL" clId="{61CEE6DE-9FF7-0347-9260-8333418177F4}" dt="2024-03-20T10:56:29.022" v="590"/>
          <ac:spMkLst>
            <pc:docMk/>
            <pc:sldMk cId="4191916258" sldId="302"/>
            <ac:spMk id="26" creationId="{A893D09B-95FE-25DE-233C-A3C677937652}"/>
          </ac:spMkLst>
        </pc:spChg>
        <pc:spChg chg="mod">
          <ac:chgData name="YEUNG, Ching Hin" userId="df94210f-9bcc-4837-bcfb-5c36d1d0d47f" providerId="ADAL" clId="{61CEE6DE-9FF7-0347-9260-8333418177F4}" dt="2024-03-20T10:56:29.022" v="590"/>
          <ac:spMkLst>
            <pc:docMk/>
            <pc:sldMk cId="4191916258" sldId="302"/>
            <ac:spMk id="27" creationId="{115FEB67-AA8D-B12F-AB0E-9E12F40933D6}"/>
          </ac:spMkLst>
        </pc:spChg>
        <pc:spChg chg="mod">
          <ac:chgData name="YEUNG, Ching Hin" userId="df94210f-9bcc-4837-bcfb-5c36d1d0d47f" providerId="ADAL" clId="{61CEE6DE-9FF7-0347-9260-8333418177F4}" dt="2024-03-20T10:56:29.022" v="590"/>
          <ac:spMkLst>
            <pc:docMk/>
            <pc:sldMk cId="4191916258" sldId="302"/>
            <ac:spMk id="28" creationId="{1CFC38F6-9E07-4A61-7A36-E395735E061B}"/>
          </ac:spMkLst>
        </pc:spChg>
        <pc:spChg chg="mod">
          <ac:chgData name="YEUNG, Ching Hin" userId="df94210f-9bcc-4837-bcfb-5c36d1d0d47f" providerId="ADAL" clId="{61CEE6DE-9FF7-0347-9260-8333418177F4}" dt="2024-03-20T10:56:29.022" v="590"/>
          <ac:spMkLst>
            <pc:docMk/>
            <pc:sldMk cId="4191916258" sldId="302"/>
            <ac:spMk id="29" creationId="{F8629100-0159-483C-F6C0-208D4DCB8BBB}"/>
          </ac:spMkLst>
        </pc:spChg>
        <pc:spChg chg="mod">
          <ac:chgData name="YEUNG, Ching Hin" userId="df94210f-9bcc-4837-bcfb-5c36d1d0d47f" providerId="ADAL" clId="{61CEE6DE-9FF7-0347-9260-8333418177F4}" dt="2024-03-20T10:56:29.022" v="590"/>
          <ac:spMkLst>
            <pc:docMk/>
            <pc:sldMk cId="4191916258" sldId="302"/>
            <ac:spMk id="30" creationId="{4EFCCBAD-45EE-CCDE-55CC-732832DB453D}"/>
          </ac:spMkLst>
        </pc:spChg>
        <pc:spChg chg="mod">
          <ac:chgData name="YEUNG, Ching Hin" userId="df94210f-9bcc-4837-bcfb-5c36d1d0d47f" providerId="ADAL" clId="{61CEE6DE-9FF7-0347-9260-8333418177F4}" dt="2024-03-20T10:56:29.022" v="590"/>
          <ac:spMkLst>
            <pc:docMk/>
            <pc:sldMk cId="4191916258" sldId="302"/>
            <ac:spMk id="31" creationId="{18340F8C-DFA1-5333-AB10-D0998BD6C851}"/>
          </ac:spMkLst>
        </pc:spChg>
        <pc:spChg chg="mod">
          <ac:chgData name="YEUNG, Ching Hin" userId="df94210f-9bcc-4837-bcfb-5c36d1d0d47f" providerId="ADAL" clId="{61CEE6DE-9FF7-0347-9260-8333418177F4}" dt="2024-03-20T10:56:29.022" v="590"/>
          <ac:spMkLst>
            <pc:docMk/>
            <pc:sldMk cId="4191916258" sldId="302"/>
            <ac:spMk id="32" creationId="{2B582AC0-66CC-59EF-F620-60C3016DEEC3}"/>
          </ac:spMkLst>
        </pc:spChg>
        <pc:spChg chg="mod">
          <ac:chgData name="YEUNG, Ching Hin" userId="df94210f-9bcc-4837-bcfb-5c36d1d0d47f" providerId="ADAL" clId="{61CEE6DE-9FF7-0347-9260-8333418177F4}" dt="2024-03-20T10:56:29.022" v="590"/>
          <ac:spMkLst>
            <pc:docMk/>
            <pc:sldMk cId="4191916258" sldId="302"/>
            <ac:spMk id="33" creationId="{7328E164-A9E0-0D9D-82B0-F81C6F9DE68D}"/>
          </ac:spMkLst>
        </pc:spChg>
        <pc:spChg chg="mod">
          <ac:chgData name="YEUNG, Ching Hin" userId="df94210f-9bcc-4837-bcfb-5c36d1d0d47f" providerId="ADAL" clId="{61CEE6DE-9FF7-0347-9260-8333418177F4}" dt="2024-03-20T10:56:29.022" v="590"/>
          <ac:spMkLst>
            <pc:docMk/>
            <pc:sldMk cId="4191916258" sldId="302"/>
            <ac:spMk id="34" creationId="{EBD35CA2-82AB-E728-66D5-44A5D49C4D9C}"/>
          </ac:spMkLst>
        </pc:spChg>
        <pc:spChg chg="mod">
          <ac:chgData name="YEUNG, Ching Hin" userId="df94210f-9bcc-4837-bcfb-5c36d1d0d47f" providerId="ADAL" clId="{61CEE6DE-9FF7-0347-9260-8333418177F4}" dt="2024-03-20T10:56:29.022" v="590"/>
          <ac:spMkLst>
            <pc:docMk/>
            <pc:sldMk cId="4191916258" sldId="302"/>
            <ac:spMk id="35" creationId="{75153D65-2DD1-C320-57C8-B9DDC705A99F}"/>
          </ac:spMkLst>
        </pc:spChg>
        <pc:spChg chg="mod">
          <ac:chgData name="YEUNG, Ching Hin" userId="df94210f-9bcc-4837-bcfb-5c36d1d0d47f" providerId="ADAL" clId="{61CEE6DE-9FF7-0347-9260-8333418177F4}" dt="2024-03-20T10:56:29.022" v="590"/>
          <ac:spMkLst>
            <pc:docMk/>
            <pc:sldMk cId="4191916258" sldId="302"/>
            <ac:spMk id="36" creationId="{05457FB6-BD57-6C54-BC07-F0B5F467A959}"/>
          </ac:spMkLst>
        </pc:spChg>
        <pc:spChg chg="mod">
          <ac:chgData name="YEUNG, Ching Hin" userId="df94210f-9bcc-4837-bcfb-5c36d1d0d47f" providerId="ADAL" clId="{61CEE6DE-9FF7-0347-9260-8333418177F4}" dt="2024-03-20T10:56:29.022" v="590"/>
          <ac:spMkLst>
            <pc:docMk/>
            <pc:sldMk cId="4191916258" sldId="302"/>
            <ac:spMk id="37" creationId="{C28E314C-ED51-7A77-359A-4E9749E33939}"/>
          </ac:spMkLst>
        </pc:spChg>
        <pc:spChg chg="mod">
          <ac:chgData name="YEUNG, Ching Hin" userId="df94210f-9bcc-4837-bcfb-5c36d1d0d47f" providerId="ADAL" clId="{61CEE6DE-9FF7-0347-9260-8333418177F4}" dt="2024-03-20T10:56:29.022" v="590"/>
          <ac:spMkLst>
            <pc:docMk/>
            <pc:sldMk cId="4191916258" sldId="302"/>
            <ac:spMk id="38" creationId="{D812D200-8178-0C65-D80E-B488B5818CB9}"/>
          </ac:spMkLst>
        </pc:spChg>
        <pc:spChg chg="mod">
          <ac:chgData name="YEUNG, Ching Hin" userId="df94210f-9bcc-4837-bcfb-5c36d1d0d47f" providerId="ADAL" clId="{61CEE6DE-9FF7-0347-9260-8333418177F4}" dt="2024-03-20T10:56:29.022" v="590"/>
          <ac:spMkLst>
            <pc:docMk/>
            <pc:sldMk cId="4191916258" sldId="302"/>
            <ac:spMk id="39" creationId="{B110A8D2-5D22-AC18-A46B-A7E75B8CFBAF}"/>
          </ac:spMkLst>
        </pc:spChg>
        <pc:spChg chg="mod">
          <ac:chgData name="YEUNG, Ching Hin" userId="df94210f-9bcc-4837-bcfb-5c36d1d0d47f" providerId="ADAL" clId="{61CEE6DE-9FF7-0347-9260-8333418177F4}" dt="2024-03-20T10:56:29.022" v="590"/>
          <ac:spMkLst>
            <pc:docMk/>
            <pc:sldMk cId="4191916258" sldId="302"/>
            <ac:spMk id="40" creationId="{2EAC2CF7-C023-E5AF-9156-CF6F8EDC92DE}"/>
          </ac:spMkLst>
        </pc:spChg>
        <pc:spChg chg="mod">
          <ac:chgData name="YEUNG, Ching Hin" userId="df94210f-9bcc-4837-bcfb-5c36d1d0d47f" providerId="ADAL" clId="{61CEE6DE-9FF7-0347-9260-8333418177F4}" dt="2024-03-20T10:56:29.022" v="590"/>
          <ac:spMkLst>
            <pc:docMk/>
            <pc:sldMk cId="4191916258" sldId="302"/>
            <ac:spMk id="41" creationId="{563FDB2C-8DBA-0956-64EF-1A8B6BA4408A}"/>
          </ac:spMkLst>
        </pc:spChg>
        <pc:spChg chg="mod">
          <ac:chgData name="YEUNG, Ching Hin" userId="df94210f-9bcc-4837-bcfb-5c36d1d0d47f" providerId="ADAL" clId="{61CEE6DE-9FF7-0347-9260-8333418177F4}" dt="2024-03-20T10:56:29.022" v="590"/>
          <ac:spMkLst>
            <pc:docMk/>
            <pc:sldMk cId="4191916258" sldId="302"/>
            <ac:spMk id="42" creationId="{547F6FCE-B01A-6533-4FA3-D559ADD1DD90}"/>
          </ac:spMkLst>
        </pc:spChg>
        <pc:spChg chg="mod">
          <ac:chgData name="YEUNG, Ching Hin" userId="df94210f-9bcc-4837-bcfb-5c36d1d0d47f" providerId="ADAL" clId="{61CEE6DE-9FF7-0347-9260-8333418177F4}" dt="2024-03-20T10:56:29.022" v="590"/>
          <ac:spMkLst>
            <pc:docMk/>
            <pc:sldMk cId="4191916258" sldId="302"/>
            <ac:spMk id="43" creationId="{1B7EE0BF-EC88-0381-DFE5-92A5EDC5D4AD}"/>
          </ac:spMkLst>
        </pc:spChg>
        <pc:spChg chg="mod">
          <ac:chgData name="YEUNG, Ching Hin" userId="df94210f-9bcc-4837-bcfb-5c36d1d0d47f" providerId="ADAL" clId="{61CEE6DE-9FF7-0347-9260-8333418177F4}" dt="2024-03-20T10:56:29.022" v="590"/>
          <ac:spMkLst>
            <pc:docMk/>
            <pc:sldMk cId="4191916258" sldId="302"/>
            <ac:spMk id="44" creationId="{46D91BD7-8100-1476-883E-EED6064CFE4F}"/>
          </ac:spMkLst>
        </pc:spChg>
        <pc:spChg chg="mod">
          <ac:chgData name="YEUNG, Ching Hin" userId="df94210f-9bcc-4837-bcfb-5c36d1d0d47f" providerId="ADAL" clId="{61CEE6DE-9FF7-0347-9260-8333418177F4}" dt="2024-03-20T10:56:29.022" v="590"/>
          <ac:spMkLst>
            <pc:docMk/>
            <pc:sldMk cId="4191916258" sldId="302"/>
            <ac:spMk id="45" creationId="{AFB63840-EA6B-ADC8-EACB-A670ED5047DE}"/>
          </ac:spMkLst>
        </pc:spChg>
        <pc:spChg chg="mod">
          <ac:chgData name="YEUNG, Ching Hin" userId="df94210f-9bcc-4837-bcfb-5c36d1d0d47f" providerId="ADAL" clId="{61CEE6DE-9FF7-0347-9260-8333418177F4}" dt="2024-03-20T10:56:29.022" v="590"/>
          <ac:spMkLst>
            <pc:docMk/>
            <pc:sldMk cId="4191916258" sldId="302"/>
            <ac:spMk id="46" creationId="{F709AEDB-B2EF-853F-1DBC-9B9C0CB1DDDA}"/>
          </ac:spMkLst>
        </pc:spChg>
        <pc:spChg chg="mod">
          <ac:chgData name="YEUNG, Ching Hin" userId="df94210f-9bcc-4837-bcfb-5c36d1d0d47f" providerId="ADAL" clId="{61CEE6DE-9FF7-0347-9260-8333418177F4}" dt="2024-03-20T10:56:29.022" v="590"/>
          <ac:spMkLst>
            <pc:docMk/>
            <pc:sldMk cId="4191916258" sldId="302"/>
            <ac:spMk id="47" creationId="{410DC167-C3FF-582A-C9A3-46817DF0BC4F}"/>
          </ac:spMkLst>
        </pc:spChg>
        <pc:spChg chg="mod">
          <ac:chgData name="YEUNG, Ching Hin" userId="df94210f-9bcc-4837-bcfb-5c36d1d0d47f" providerId="ADAL" clId="{61CEE6DE-9FF7-0347-9260-8333418177F4}" dt="2024-03-20T10:56:29.022" v="590"/>
          <ac:spMkLst>
            <pc:docMk/>
            <pc:sldMk cId="4191916258" sldId="302"/>
            <ac:spMk id="48" creationId="{112B0CCC-F974-613E-A8F6-7549BC73A775}"/>
          </ac:spMkLst>
        </pc:spChg>
        <pc:spChg chg="mod">
          <ac:chgData name="YEUNG, Ching Hin" userId="df94210f-9bcc-4837-bcfb-5c36d1d0d47f" providerId="ADAL" clId="{61CEE6DE-9FF7-0347-9260-8333418177F4}" dt="2024-03-20T10:56:29.022" v="590"/>
          <ac:spMkLst>
            <pc:docMk/>
            <pc:sldMk cId="4191916258" sldId="302"/>
            <ac:spMk id="49" creationId="{F5CCBAAA-4A78-38F4-E685-87B521AEB15C}"/>
          </ac:spMkLst>
        </pc:spChg>
        <pc:spChg chg="mod">
          <ac:chgData name="YEUNG, Ching Hin" userId="df94210f-9bcc-4837-bcfb-5c36d1d0d47f" providerId="ADAL" clId="{61CEE6DE-9FF7-0347-9260-8333418177F4}" dt="2024-03-20T10:56:29.022" v="590"/>
          <ac:spMkLst>
            <pc:docMk/>
            <pc:sldMk cId="4191916258" sldId="302"/>
            <ac:spMk id="50" creationId="{85936CE6-E9DE-BE5F-C8BC-577927F6BB29}"/>
          </ac:spMkLst>
        </pc:spChg>
        <pc:spChg chg="mod">
          <ac:chgData name="YEUNG, Ching Hin" userId="df94210f-9bcc-4837-bcfb-5c36d1d0d47f" providerId="ADAL" clId="{61CEE6DE-9FF7-0347-9260-8333418177F4}" dt="2024-03-20T10:56:29.022" v="590"/>
          <ac:spMkLst>
            <pc:docMk/>
            <pc:sldMk cId="4191916258" sldId="302"/>
            <ac:spMk id="51" creationId="{2219DE7D-65C7-9AF6-8CCE-4D9EB0129148}"/>
          </ac:spMkLst>
        </pc:spChg>
        <pc:spChg chg="add mod">
          <ac:chgData name="YEUNG, Ching Hin" userId="df94210f-9bcc-4837-bcfb-5c36d1d0d47f" providerId="ADAL" clId="{61CEE6DE-9FF7-0347-9260-8333418177F4}" dt="2024-03-20T10:58:42.862" v="688" actId="1076"/>
          <ac:spMkLst>
            <pc:docMk/>
            <pc:sldMk cId="4191916258" sldId="302"/>
            <ac:spMk id="52" creationId="{38CDA287-D81C-4789-2809-8AA119990224}"/>
          </ac:spMkLst>
        </pc:spChg>
        <pc:spChg chg="mod">
          <ac:chgData name="YEUNG, Ching Hin" userId="df94210f-9bcc-4837-bcfb-5c36d1d0d47f" providerId="ADAL" clId="{61CEE6DE-9FF7-0347-9260-8333418177F4}" dt="2024-03-20T10:58:47.087" v="690"/>
          <ac:spMkLst>
            <pc:docMk/>
            <pc:sldMk cId="4191916258" sldId="302"/>
            <ac:spMk id="54" creationId="{B6865DF6-2A97-E6CE-5ED8-67429046FC90}"/>
          </ac:spMkLst>
        </pc:spChg>
        <pc:spChg chg="mod">
          <ac:chgData name="YEUNG, Ching Hin" userId="df94210f-9bcc-4837-bcfb-5c36d1d0d47f" providerId="ADAL" clId="{61CEE6DE-9FF7-0347-9260-8333418177F4}" dt="2024-03-20T10:58:47.087" v="690"/>
          <ac:spMkLst>
            <pc:docMk/>
            <pc:sldMk cId="4191916258" sldId="302"/>
            <ac:spMk id="55" creationId="{11C967A7-1C6E-3519-064B-ED143EE91BD1}"/>
          </ac:spMkLst>
        </pc:spChg>
        <pc:spChg chg="mod">
          <ac:chgData name="YEUNG, Ching Hin" userId="df94210f-9bcc-4837-bcfb-5c36d1d0d47f" providerId="ADAL" clId="{61CEE6DE-9FF7-0347-9260-8333418177F4}" dt="2024-03-20T10:58:47.087" v="690"/>
          <ac:spMkLst>
            <pc:docMk/>
            <pc:sldMk cId="4191916258" sldId="302"/>
            <ac:spMk id="56" creationId="{FDAD9AF1-80F2-7A66-063F-16C5F994C51A}"/>
          </ac:spMkLst>
        </pc:spChg>
        <pc:spChg chg="mod">
          <ac:chgData name="YEUNG, Ching Hin" userId="df94210f-9bcc-4837-bcfb-5c36d1d0d47f" providerId="ADAL" clId="{61CEE6DE-9FF7-0347-9260-8333418177F4}" dt="2024-03-20T10:58:47.087" v="690"/>
          <ac:spMkLst>
            <pc:docMk/>
            <pc:sldMk cId="4191916258" sldId="302"/>
            <ac:spMk id="57" creationId="{ADE79C15-7148-D754-E5A0-1503F2800F5D}"/>
          </ac:spMkLst>
        </pc:spChg>
        <pc:spChg chg="mod">
          <ac:chgData name="YEUNG, Ching Hin" userId="df94210f-9bcc-4837-bcfb-5c36d1d0d47f" providerId="ADAL" clId="{61CEE6DE-9FF7-0347-9260-8333418177F4}" dt="2024-03-20T10:58:47.087" v="690"/>
          <ac:spMkLst>
            <pc:docMk/>
            <pc:sldMk cId="4191916258" sldId="302"/>
            <ac:spMk id="58" creationId="{59589587-5DAB-84D8-FB1E-4DD13B1B675D}"/>
          </ac:spMkLst>
        </pc:spChg>
        <pc:spChg chg="mod">
          <ac:chgData name="YEUNG, Ching Hin" userId="df94210f-9bcc-4837-bcfb-5c36d1d0d47f" providerId="ADAL" clId="{61CEE6DE-9FF7-0347-9260-8333418177F4}" dt="2024-03-20T10:58:47.087" v="690"/>
          <ac:spMkLst>
            <pc:docMk/>
            <pc:sldMk cId="4191916258" sldId="302"/>
            <ac:spMk id="59" creationId="{E7D7022F-C8C5-C422-8D29-C6260FE15388}"/>
          </ac:spMkLst>
        </pc:spChg>
        <pc:spChg chg="mod">
          <ac:chgData name="YEUNG, Ching Hin" userId="df94210f-9bcc-4837-bcfb-5c36d1d0d47f" providerId="ADAL" clId="{61CEE6DE-9FF7-0347-9260-8333418177F4}" dt="2024-03-20T10:58:47.087" v="690"/>
          <ac:spMkLst>
            <pc:docMk/>
            <pc:sldMk cId="4191916258" sldId="302"/>
            <ac:spMk id="60" creationId="{42316CCF-287F-55CD-F5FE-9134542E99FE}"/>
          </ac:spMkLst>
        </pc:spChg>
        <pc:spChg chg="mod">
          <ac:chgData name="YEUNG, Ching Hin" userId="df94210f-9bcc-4837-bcfb-5c36d1d0d47f" providerId="ADAL" clId="{61CEE6DE-9FF7-0347-9260-8333418177F4}" dt="2024-03-20T10:58:47.087" v="690"/>
          <ac:spMkLst>
            <pc:docMk/>
            <pc:sldMk cId="4191916258" sldId="302"/>
            <ac:spMk id="61" creationId="{D11ECC0E-57E8-36EF-D66D-3403F6FE81CB}"/>
          </ac:spMkLst>
        </pc:spChg>
        <pc:spChg chg="mod">
          <ac:chgData name="YEUNG, Ching Hin" userId="df94210f-9bcc-4837-bcfb-5c36d1d0d47f" providerId="ADAL" clId="{61CEE6DE-9FF7-0347-9260-8333418177F4}" dt="2024-03-20T10:58:47.087" v="690"/>
          <ac:spMkLst>
            <pc:docMk/>
            <pc:sldMk cId="4191916258" sldId="302"/>
            <ac:spMk id="62" creationId="{7651E1C5-765C-89D5-FA69-AF049FADCBCF}"/>
          </ac:spMkLst>
        </pc:spChg>
        <pc:spChg chg="mod">
          <ac:chgData name="YEUNG, Ching Hin" userId="df94210f-9bcc-4837-bcfb-5c36d1d0d47f" providerId="ADAL" clId="{61CEE6DE-9FF7-0347-9260-8333418177F4}" dt="2024-03-20T10:58:47.087" v="690"/>
          <ac:spMkLst>
            <pc:docMk/>
            <pc:sldMk cId="4191916258" sldId="302"/>
            <ac:spMk id="63" creationId="{454171F4-128E-8216-F7F0-64B48BCA65DC}"/>
          </ac:spMkLst>
        </pc:spChg>
        <pc:spChg chg="mod">
          <ac:chgData name="YEUNG, Ching Hin" userId="df94210f-9bcc-4837-bcfb-5c36d1d0d47f" providerId="ADAL" clId="{61CEE6DE-9FF7-0347-9260-8333418177F4}" dt="2024-03-20T10:58:47.087" v="690"/>
          <ac:spMkLst>
            <pc:docMk/>
            <pc:sldMk cId="4191916258" sldId="302"/>
            <ac:spMk id="320" creationId="{5DD47A80-5024-D000-E9BB-B609B704E173}"/>
          </ac:spMkLst>
        </pc:spChg>
        <pc:spChg chg="mod">
          <ac:chgData name="YEUNG, Ching Hin" userId="df94210f-9bcc-4837-bcfb-5c36d1d0d47f" providerId="ADAL" clId="{61CEE6DE-9FF7-0347-9260-8333418177F4}" dt="2024-03-20T10:58:47.087" v="690"/>
          <ac:spMkLst>
            <pc:docMk/>
            <pc:sldMk cId="4191916258" sldId="302"/>
            <ac:spMk id="321" creationId="{773DBFE3-9BBA-274A-9757-D58E9E7C3D49}"/>
          </ac:spMkLst>
        </pc:spChg>
        <pc:spChg chg="del mod">
          <ac:chgData name="YEUNG, Ching Hin" userId="df94210f-9bcc-4837-bcfb-5c36d1d0d47f" providerId="ADAL" clId="{61CEE6DE-9FF7-0347-9260-8333418177F4}" dt="2024-03-20T10:57:51.460" v="675" actId="478"/>
          <ac:spMkLst>
            <pc:docMk/>
            <pc:sldMk cId="4191916258" sldId="302"/>
            <ac:spMk id="322" creationId="{00000000-0000-0000-0000-000000000000}"/>
          </ac:spMkLst>
        </pc:spChg>
        <pc:spChg chg="mod">
          <ac:chgData name="YEUNG, Ching Hin" userId="df94210f-9bcc-4837-bcfb-5c36d1d0d47f" providerId="ADAL" clId="{61CEE6DE-9FF7-0347-9260-8333418177F4}" dt="2024-03-24T18:52:50.570" v="5353" actId="255"/>
          <ac:spMkLst>
            <pc:docMk/>
            <pc:sldMk cId="4191916258" sldId="302"/>
            <ac:spMk id="323" creationId="{00000000-0000-0000-0000-000000000000}"/>
          </ac:spMkLst>
        </pc:spChg>
        <pc:spChg chg="mod">
          <ac:chgData name="YEUNG, Ching Hin" userId="df94210f-9bcc-4837-bcfb-5c36d1d0d47f" providerId="ADAL" clId="{61CEE6DE-9FF7-0347-9260-8333418177F4}" dt="2024-03-20T10:58:47.087" v="690"/>
          <ac:spMkLst>
            <pc:docMk/>
            <pc:sldMk cId="4191916258" sldId="302"/>
            <ac:spMk id="324" creationId="{DB562C9E-696F-9B71-2226-7D49474CAD46}"/>
          </ac:spMkLst>
        </pc:spChg>
        <pc:spChg chg="mod">
          <ac:chgData name="YEUNG, Ching Hin" userId="df94210f-9bcc-4837-bcfb-5c36d1d0d47f" providerId="ADAL" clId="{61CEE6DE-9FF7-0347-9260-8333418177F4}" dt="2024-03-20T10:56:20.244" v="584" actId="20577"/>
          <ac:spMkLst>
            <pc:docMk/>
            <pc:sldMk cId="4191916258" sldId="302"/>
            <ac:spMk id="325" creationId="{00000000-0000-0000-0000-000000000000}"/>
          </ac:spMkLst>
        </pc:spChg>
        <pc:spChg chg="mod">
          <ac:chgData name="YEUNG, Ching Hin" userId="df94210f-9bcc-4837-bcfb-5c36d1d0d47f" providerId="ADAL" clId="{61CEE6DE-9FF7-0347-9260-8333418177F4}" dt="2024-03-20T10:58:47.087" v="690"/>
          <ac:spMkLst>
            <pc:docMk/>
            <pc:sldMk cId="4191916258" sldId="302"/>
            <ac:spMk id="376" creationId="{6A8B6C15-FE8F-F36A-EFE9-54CACE39A10C}"/>
          </ac:spMkLst>
        </pc:spChg>
        <pc:spChg chg="mod">
          <ac:chgData name="YEUNG, Ching Hin" userId="df94210f-9bcc-4837-bcfb-5c36d1d0d47f" providerId="ADAL" clId="{61CEE6DE-9FF7-0347-9260-8333418177F4}" dt="2024-03-20T10:58:47.087" v="690"/>
          <ac:spMkLst>
            <pc:docMk/>
            <pc:sldMk cId="4191916258" sldId="302"/>
            <ac:spMk id="377" creationId="{B0891239-34A1-2DD2-C7EC-D765533020C5}"/>
          </ac:spMkLst>
        </pc:spChg>
        <pc:spChg chg="mod">
          <ac:chgData name="YEUNG, Ching Hin" userId="df94210f-9bcc-4837-bcfb-5c36d1d0d47f" providerId="ADAL" clId="{61CEE6DE-9FF7-0347-9260-8333418177F4}" dt="2024-03-20T10:58:47.087" v="690"/>
          <ac:spMkLst>
            <pc:docMk/>
            <pc:sldMk cId="4191916258" sldId="302"/>
            <ac:spMk id="378" creationId="{CE162E9F-EA30-F506-1EFE-E43FABF2C16C}"/>
          </ac:spMkLst>
        </pc:spChg>
        <pc:spChg chg="mod">
          <ac:chgData name="YEUNG, Ching Hin" userId="df94210f-9bcc-4837-bcfb-5c36d1d0d47f" providerId="ADAL" clId="{61CEE6DE-9FF7-0347-9260-8333418177F4}" dt="2024-03-20T10:58:47.087" v="690"/>
          <ac:spMkLst>
            <pc:docMk/>
            <pc:sldMk cId="4191916258" sldId="302"/>
            <ac:spMk id="379" creationId="{F8AA15AE-28B7-55DB-3010-7CE89F3302FE}"/>
          </ac:spMkLst>
        </pc:spChg>
        <pc:spChg chg="mod">
          <ac:chgData name="YEUNG, Ching Hin" userId="df94210f-9bcc-4837-bcfb-5c36d1d0d47f" providerId="ADAL" clId="{61CEE6DE-9FF7-0347-9260-8333418177F4}" dt="2024-03-20T10:58:47.087" v="690"/>
          <ac:spMkLst>
            <pc:docMk/>
            <pc:sldMk cId="4191916258" sldId="302"/>
            <ac:spMk id="380" creationId="{7E0BB057-C86C-7D08-8A38-0EFB544D44F9}"/>
          </ac:spMkLst>
        </pc:spChg>
        <pc:spChg chg="mod">
          <ac:chgData name="YEUNG, Ching Hin" userId="df94210f-9bcc-4837-bcfb-5c36d1d0d47f" providerId="ADAL" clId="{61CEE6DE-9FF7-0347-9260-8333418177F4}" dt="2024-03-20T10:58:47.087" v="690"/>
          <ac:spMkLst>
            <pc:docMk/>
            <pc:sldMk cId="4191916258" sldId="302"/>
            <ac:spMk id="381" creationId="{BBE3BA66-68C3-3E7B-E5D9-E5B22E83B5F9}"/>
          </ac:spMkLst>
        </pc:spChg>
        <pc:spChg chg="mod">
          <ac:chgData name="YEUNG, Ching Hin" userId="df94210f-9bcc-4837-bcfb-5c36d1d0d47f" providerId="ADAL" clId="{61CEE6DE-9FF7-0347-9260-8333418177F4}" dt="2024-03-20T10:58:47.087" v="690"/>
          <ac:spMkLst>
            <pc:docMk/>
            <pc:sldMk cId="4191916258" sldId="302"/>
            <ac:spMk id="382" creationId="{8B0F08C3-BD67-F6BC-25AB-A3BA07745AB2}"/>
          </ac:spMkLst>
        </pc:spChg>
        <pc:spChg chg="mod">
          <ac:chgData name="YEUNG, Ching Hin" userId="df94210f-9bcc-4837-bcfb-5c36d1d0d47f" providerId="ADAL" clId="{61CEE6DE-9FF7-0347-9260-8333418177F4}" dt="2024-03-20T10:58:47.087" v="690"/>
          <ac:spMkLst>
            <pc:docMk/>
            <pc:sldMk cId="4191916258" sldId="302"/>
            <ac:spMk id="383" creationId="{8EE76F12-0FF0-FF45-CD65-D6E29632D953}"/>
          </ac:spMkLst>
        </pc:spChg>
        <pc:spChg chg="mod">
          <ac:chgData name="YEUNG, Ching Hin" userId="df94210f-9bcc-4837-bcfb-5c36d1d0d47f" providerId="ADAL" clId="{61CEE6DE-9FF7-0347-9260-8333418177F4}" dt="2024-03-20T10:58:47.087" v="690"/>
          <ac:spMkLst>
            <pc:docMk/>
            <pc:sldMk cId="4191916258" sldId="302"/>
            <ac:spMk id="384" creationId="{F15316A7-0138-3380-8C6D-2800D4746BDE}"/>
          </ac:spMkLst>
        </pc:spChg>
        <pc:spChg chg="mod">
          <ac:chgData name="YEUNG, Ching Hin" userId="df94210f-9bcc-4837-bcfb-5c36d1d0d47f" providerId="ADAL" clId="{61CEE6DE-9FF7-0347-9260-8333418177F4}" dt="2024-03-20T10:58:47.087" v="690"/>
          <ac:spMkLst>
            <pc:docMk/>
            <pc:sldMk cId="4191916258" sldId="302"/>
            <ac:spMk id="385" creationId="{507470CC-19ED-2FC0-C330-3E690B97AAE1}"/>
          </ac:spMkLst>
        </pc:spChg>
        <pc:spChg chg="mod">
          <ac:chgData name="YEUNG, Ching Hin" userId="df94210f-9bcc-4837-bcfb-5c36d1d0d47f" providerId="ADAL" clId="{61CEE6DE-9FF7-0347-9260-8333418177F4}" dt="2024-03-20T10:58:47.087" v="690"/>
          <ac:spMkLst>
            <pc:docMk/>
            <pc:sldMk cId="4191916258" sldId="302"/>
            <ac:spMk id="386" creationId="{550FA117-129B-599E-507E-FE85D37BF96C}"/>
          </ac:spMkLst>
        </pc:spChg>
        <pc:spChg chg="mod">
          <ac:chgData name="YEUNG, Ching Hin" userId="df94210f-9bcc-4837-bcfb-5c36d1d0d47f" providerId="ADAL" clId="{61CEE6DE-9FF7-0347-9260-8333418177F4}" dt="2024-03-20T10:58:47.087" v="690"/>
          <ac:spMkLst>
            <pc:docMk/>
            <pc:sldMk cId="4191916258" sldId="302"/>
            <ac:spMk id="387" creationId="{CB3B251B-5A71-AC11-4AF7-F591C4FF6125}"/>
          </ac:spMkLst>
        </pc:spChg>
        <pc:spChg chg="mod">
          <ac:chgData name="YEUNG, Ching Hin" userId="df94210f-9bcc-4837-bcfb-5c36d1d0d47f" providerId="ADAL" clId="{61CEE6DE-9FF7-0347-9260-8333418177F4}" dt="2024-03-20T10:58:47.087" v="690"/>
          <ac:spMkLst>
            <pc:docMk/>
            <pc:sldMk cId="4191916258" sldId="302"/>
            <ac:spMk id="388" creationId="{138D3A06-066B-C920-56E6-B44437D09C24}"/>
          </ac:spMkLst>
        </pc:spChg>
        <pc:spChg chg="mod">
          <ac:chgData name="YEUNG, Ching Hin" userId="df94210f-9bcc-4837-bcfb-5c36d1d0d47f" providerId="ADAL" clId="{61CEE6DE-9FF7-0347-9260-8333418177F4}" dt="2024-03-20T10:58:47.087" v="690"/>
          <ac:spMkLst>
            <pc:docMk/>
            <pc:sldMk cId="4191916258" sldId="302"/>
            <ac:spMk id="389" creationId="{129D06C9-87DF-A7E6-0569-C3D2EB56A5F4}"/>
          </ac:spMkLst>
        </pc:spChg>
        <pc:spChg chg="mod">
          <ac:chgData name="YEUNG, Ching Hin" userId="df94210f-9bcc-4837-bcfb-5c36d1d0d47f" providerId="ADAL" clId="{61CEE6DE-9FF7-0347-9260-8333418177F4}" dt="2024-03-20T10:58:47.087" v="690"/>
          <ac:spMkLst>
            <pc:docMk/>
            <pc:sldMk cId="4191916258" sldId="302"/>
            <ac:spMk id="390" creationId="{F0CCEFF6-F6FC-C677-7A37-4F2F55F70A1B}"/>
          </ac:spMkLst>
        </pc:spChg>
        <pc:spChg chg="mod">
          <ac:chgData name="YEUNG, Ching Hin" userId="df94210f-9bcc-4837-bcfb-5c36d1d0d47f" providerId="ADAL" clId="{61CEE6DE-9FF7-0347-9260-8333418177F4}" dt="2024-03-20T10:58:47.087" v="690"/>
          <ac:spMkLst>
            <pc:docMk/>
            <pc:sldMk cId="4191916258" sldId="302"/>
            <ac:spMk id="391" creationId="{AB9A345E-E275-DA7C-E520-F348A4F07A63}"/>
          </ac:spMkLst>
        </pc:spChg>
        <pc:spChg chg="mod">
          <ac:chgData name="YEUNG, Ching Hin" userId="df94210f-9bcc-4837-bcfb-5c36d1d0d47f" providerId="ADAL" clId="{61CEE6DE-9FF7-0347-9260-8333418177F4}" dt="2024-03-20T10:58:47.087" v="690"/>
          <ac:spMkLst>
            <pc:docMk/>
            <pc:sldMk cId="4191916258" sldId="302"/>
            <ac:spMk id="392" creationId="{F2F4DC61-68FC-FAA6-4F8A-19B0B4102958}"/>
          </ac:spMkLst>
        </pc:spChg>
        <pc:spChg chg="mod">
          <ac:chgData name="YEUNG, Ching Hin" userId="df94210f-9bcc-4837-bcfb-5c36d1d0d47f" providerId="ADAL" clId="{61CEE6DE-9FF7-0347-9260-8333418177F4}" dt="2024-03-20T10:58:47.087" v="690"/>
          <ac:spMkLst>
            <pc:docMk/>
            <pc:sldMk cId="4191916258" sldId="302"/>
            <ac:spMk id="393" creationId="{EA5F7624-00E2-E94F-C7D0-F6AFD431F315}"/>
          </ac:spMkLst>
        </pc:spChg>
        <pc:spChg chg="mod">
          <ac:chgData name="YEUNG, Ching Hin" userId="df94210f-9bcc-4837-bcfb-5c36d1d0d47f" providerId="ADAL" clId="{61CEE6DE-9FF7-0347-9260-8333418177F4}" dt="2024-03-20T10:58:47.087" v="690"/>
          <ac:spMkLst>
            <pc:docMk/>
            <pc:sldMk cId="4191916258" sldId="302"/>
            <ac:spMk id="394" creationId="{66898172-5731-FC3F-40B7-3258D99489D2}"/>
          </ac:spMkLst>
        </pc:spChg>
        <pc:spChg chg="mod">
          <ac:chgData name="YEUNG, Ching Hin" userId="df94210f-9bcc-4837-bcfb-5c36d1d0d47f" providerId="ADAL" clId="{61CEE6DE-9FF7-0347-9260-8333418177F4}" dt="2024-03-20T10:58:47.087" v="690"/>
          <ac:spMkLst>
            <pc:docMk/>
            <pc:sldMk cId="4191916258" sldId="302"/>
            <ac:spMk id="395" creationId="{E5A48922-A4E0-9D6C-436B-F4583694E16F}"/>
          </ac:spMkLst>
        </pc:spChg>
        <pc:spChg chg="mod">
          <ac:chgData name="YEUNG, Ching Hin" userId="df94210f-9bcc-4837-bcfb-5c36d1d0d47f" providerId="ADAL" clId="{61CEE6DE-9FF7-0347-9260-8333418177F4}" dt="2024-03-20T10:58:47.087" v="690"/>
          <ac:spMkLst>
            <pc:docMk/>
            <pc:sldMk cId="4191916258" sldId="302"/>
            <ac:spMk id="396" creationId="{E70361FB-E141-72A5-4153-B583DC5B04AB}"/>
          </ac:spMkLst>
        </pc:spChg>
        <pc:spChg chg="mod">
          <ac:chgData name="YEUNG, Ching Hin" userId="df94210f-9bcc-4837-bcfb-5c36d1d0d47f" providerId="ADAL" clId="{61CEE6DE-9FF7-0347-9260-8333418177F4}" dt="2024-03-20T10:58:47.087" v="690"/>
          <ac:spMkLst>
            <pc:docMk/>
            <pc:sldMk cId="4191916258" sldId="302"/>
            <ac:spMk id="397" creationId="{9852978B-AA98-95ED-BA8F-F1A33CAC45A8}"/>
          </ac:spMkLst>
        </pc:spChg>
        <pc:spChg chg="mod">
          <ac:chgData name="YEUNG, Ching Hin" userId="df94210f-9bcc-4837-bcfb-5c36d1d0d47f" providerId="ADAL" clId="{61CEE6DE-9FF7-0347-9260-8333418177F4}" dt="2024-03-20T10:58:47.087" v="690"/>
          <ac:spMkLst>
            <pc:docMk/>
            <pc:sldMk cId="4191916258" sldId="302"/>
            <ac:spMk id="398" creationId="{26239844-536C-4C06-CBEA-7EE62B699172}"/>
          </ac:spMkLst>
        </pc:spChg>
        <pc:spChg chg="mod">
          <ac:chgData name="YEUNG, Ching Hin" userId="df94210f-9bcc-4837-bcfb-5c36d1d0d47f" providerId="ADAL" clId="{61CEE6DE-9FF7-0347-9260-8333418177F4}" dt="2024-03-20T10:58:47.087" v="690"/>
          <ac:spMkLst>
            <pc:docMk/>
            <pc:sldMk cId="4191916258" sldId="302"/>
            <ac:spMk id="399" creationId="{3A5CF44A-312A-3A0E-566D-ED5F46051ADB}"/>
          </ac:spMkLst>
        </pc:spChg>
        <pc:spChg chg="mod">
          <ac:chgData name="YEUNG, Ching Hin" userId="df94210f-9bcc-4837-bcfb-5c36d1d0d47f" providerId="ADAL" clId="{61CEE6DE-9FF7-0347-9260-8333418177F4}" dt="2024-03-20T10:58:47.087" v="690"/>
          <ac:spMkLst>
            <pc:docMk/>
            <pc:sldMk cId="4191916258" sldId="302"/>
            <ac:spMk id="400" creationId="{0025C719-6630-A9EA-148C-1D146A9EA5C4}"/>
          </ac:spMkLst>
        </pc:spChg>
        <pc:spChg chg="mod">
          <ac:chgData name="YEUNG, Ching Hin" userId="df94210f-9bcc-4837-bcfb-5c36d1d0d47f" providerId="ADAL" clId="{61CEE6DE-9FF7-0347-9260-8333418177F4}" dt="2024-03-20T10:58:47.087" v="690"/>
          <ac:spMkLst>
            <pc:docMk/>
            <pc:sldMk cId="4191916258" sldId="302"/>
            <ac:spMk id="401" creationId="{1A0B6506-BA4F-B51A-D76A-1AFA3D8B119D}"/>
          </ac:spMkLst>
        </pc:spChg>
        <pc:spChg chg="mod">
          <ac:chgData name="YEUNG, Ching Hin" userId="df94210f-9bcc-4837-bcfb-5c36d1d0d47f" providerId="ADAL" clId="{61CEE6DE-9FF7-0347-9260-8333418177F4}" dt="2024-03-20T10:58:47.087" v="690"/>
          <ac:spMkLst>
            <pc:docMk/>
            <pc:sldMk cId="4191916258" sldId="302"/>
            <ac:spMk id="402" creationId="{F561640B-54E3-5FBD-47A6-BBB6AC9F5847}"/>
          </ac:spMkLst>
        </pc:spChg>
        <pc:spChg chg="mod">
          <ac:chgData name="YEUNG, Ching Hin" userId="df94210f-9bcc-4837-bcfb-5c36d1d0d47f" providerId="ADAL" clId="{61CEE6DE-9FF7-0347-9260-8333418177F4}" dt="2024-03-20T10:58:47.087" v="690"/>
          <ac:spMkLst>
            <pc:docMk/>
            <pc:sldMk cId="4191916258" sldId="302"/>
            <ac:spMk id="403" creationId="{F55939F8-9CC8-A18C-5745-93BAC12EC88A}"/>
          </ac:spMkLst>
        </pc:spChg>
        <pc:spChg chg="mod">
          <ac:chgData name="YEUNG, Ching Hin" userId="df94210f-9bcc-4837-bcfb-5c36d1d0d47f" providerId="ADAL" clId="{61CEE6DE-9FF7-0347-9260-8333418177F4}" dt="2024-03-20T10:58:47.087" v="690"/>
          <ac:spMkLst>
            <pc:docMk/>
            <pc:sldMk cId="4191916258" sldId="302"/>
            <ac:spMk id="404" creationId="{8CA61D0C-D952-DEBE-F246-80079EAE94BC}"/>
          </ac:spMkLst>
        </pc:spChg>
        <pc:spChg chg="mod">
          <ac:chgData name="YEUNG, Ching Hin" userId="df94210f-9bcc-4837-bcfb-5c36d1d0d47f" providerId="ADAL" clId="{61CEE6DE-9FF7-0347-9260-8333418177F4}" dt="2024-03-20T10:58:47.087" v="690"/>
          <ac:spMkLst>
            <pc:docMk/>
            <pc:sldMk cId="4191916258" sldId="302"/>
            <ac:spMk id="405" creationId="{05AB64EE-A073-3E0D-57F2-5F1DAD932F89}"/>
          </ac:spMkLst>
        </pc:spChg>
        <pc:spChg chg="mod">
          <ac:chgData name="YEUNG, Ching Hin" userId="df94210f-9bcc-4837-bcfb-5c36d1d0d47f" providerId="ADAL" clId="{61CEE6DE-9FF7-0347-9260-8333418177F4}" dt="2024-03-20T10:58:47.087" v="690"/>
          <ac:spMkLst>
            <pc:docMk/>
            <pc:sldMk cId="4191916258" sldId="302"/>
            <ac:spMk id="406" creationId="{8427B6BA-DD13-043F-6BF6-0810580499DC}"/>
          </ac:spMkLst>
        </pc:spChg>
        <pc:spChg chg="mod">
          <ac:chgData name="YEUNG, Ching Hin" userId="df94210f-9bcc-4837-bcfb-5c36d1d0d47f" providerId="ADAL" clId="{61CEE6DE-9FF7-0347-9260-8333418177F4}" dt="2024-03-20T10:58:47.087" v="690"/>
          <ac:spMkLst>
            <pc:docMk/>
            <pc:sldMk cId="4191916258" sldId="302"/>
            <ac:spMk id="407" creationId="{C4D97F2D-B7B8-BAAE-B115-88BE04927780}"/>
          </ac:spMkLst>
        </pc:spChg>
        <pc:spChg chg="mod">
          <ac:chgData name="YEUNG, Ching Hin" userId="df94210f-9bcc-4837-bcfb-5c36d1d0d47f" providerId="ADAL" clId="{61CEE6DE-9FF7-0347-9260-8333418177F4}" dt="2024-03-20T10:58:47.087" v="690"/>
          <ac:spMkLst>
            <pc:docMk/>
            <pc:sldMk cId="4191916258" sldId="302"/>
            <ac:spMk id="408" creationId="{1A91053C-44EE-732C-4181-EB7A32B2B5DE}"/>
          </ac:spMkLst>
        </pc:spChg>
        <pc:spChg chg="mod">
          <ac:chgData name="YEUNG, Ching Hin" userId="df94210f-9bcc-4837-bcfb-5c36d1d0d47f" providerId="ADAL" clId="{61CEE6DE-9FF7-0347-9260-8333418177F4}" dt="2024-03-20T10:58:47.087" v="690"/>
          <ac:spMkLst>
            <pc:docMk/>
            <pc:sldMk cId="4191916258" sldId="302"/>
            <ac:spMk id="409" creationId="{D401C484-3F12-0AE8-05F4-9EDCB9C8A3E1}"/>
          </ac:spMkLst>
        </pc:spChg>
        <pc:spChg chg="mod">
          <ac:chgData name="YEUNG, Ching Hin" userId="df94210f-9bcc-4837-bcfb-5c36d1d0d47f" providerId="ADAL" clId="{61CEE6DE-9FF7-0347-9260-8333418177F4}" dt="2024-03-20T10:58:47.087" v="690"/>
          <ac:spMkLst>
            <pc:docMk/>
            <pc:sldMk cId="4191916258" sldId="302"/>
            <ac:spMk id="410" creationId="{3D9D76A7-003D-B15C-F5CD-E0A3E6B4E248}"/>
          </ac:spMkLst>
        </pc:spChg>
        <pc:spChg chg="mod">
          <ac:chgData name="YEUNG, Ching Hin" userId="df94210f-9bcc-4837-bcfb-5c36d1d0d47f" providerId="ADAL" clId="{61CEE6DE-9FF7-0347-9260-8333418177F4}" dt="2024-03-20T10:58:47.087" v="690"/>
          <ac:spMkLst>
            <pc:docMk/>
            <pc:sldMk cId="4191916258" sldId="302"/>
            <ac:spMk id="411" creationId="{667F2C8D-BC86-DE39-E2E6-D2F291A3AC25}"/>
          </ac:spMkLst>
        </pc:spChg>
        <pc:grpChg chg="add del mod">
          <ac:chgData name="YEUNG, Ching Hin" userId="df94210f-9bcc-4837-bcfb-5c36d1d0d47f" providerId="ADAL" clId="{61CEE6DE-9FF7-0347-9260-8333418177F4}" dt="2024-03-20T10:58:45.642" v="689" actId="21"/>
          <ac:grpSpMkLst>
            <pc:docMk/>
            <pc:sldMk cId="4191916258" sldId="302"/>
            <ac:grpSpMk id="2" creationId="{9799179E-5F79-65F9-5592-6EDF95E2EEF7}"/>
          </ac:grpSpMkLst>
        </pc:grpChg>
        <pc:grpChg chg="add mod">
          <ac:chgData name="YEUNG, Ching Hin" userId="df94210f-9bcc-4837-bcfb-5c36d1d0d47f" providerId="ADAL" clId="{61CEE6DE-9FF7-0347-9260-8333418177F4}" dt="2024-03-20T10:58:47.087" v="690"/>
          <ac:grpSpMkLst>
            <pc:docMk/>
            <pc:sldMk cId="4191916258" sldId="302"/>
            <ac:grpSpMk id="53" creationId="{C1BBB862-B82C-A03C-6BF3-D07EB658CC09}"/>
          </ac:grpSpMkLst>
        </pc:grpChg>
        <pc:grpChg chg="del">
          <ac:chgData name="YEUNG, Ching Hin" userId="df94210f-9bcc-4837-bcfb-5c36d1d0d47f" providerId="ADAL" clId="{61CEE6DE-9FF7-0347-9260-8333418177F4}" dt="2024-03-20T10:56:26.589" v="589" actId="478"/>
          <ac:grpSpMkLst>
            <pc:docMk/>
            <pc:sldMk cId="4191916258" sldId="302"/>
            <ac:grpSpMk id="326" creationId="{00000000-0000-0000-0000-000000000000}"/>
          </ac:grpSpMkLst>
        </pc:grpChg>
      </pc:sldChg>
      <pc:sldChg chg="addSp delSp modSp new del mod">
        <pc:chgData name="YEUNG, Ching Hin" userId="df94210f-9bcc-4837-bcfb-5c36d1d0d47f" providerId="ADAL" clId="{61CEE6DE-9FF7-0347-9260-8333418177F4}" dt="2024-03-24T19:22:32.064" v="5838" actId="2696"/>
        <pc:sldMkLst>
          <pc:docMk/>
          <pc:sldMk cId="1715600585" sldId="303"/>
        </pc:sldMkLst>
        <pc:spChg chg="del">
          <ac:chgData name="YEUNG, Ching Hin" userId="df94210f-9bcc-4837-bcfb-5c36d1d0d47f" providerId="ADAL" clId="{61CEE6DE-9FF7-0347-9260-8333418177F4}" dt="2024-03-20T10:59:26.487" v="695" actId="478"/>
          <ac:spMkLst>
            <pc:docMk/>
            <pc:sldMk cId="1715600585" sldId="303"/>
            <ac:spMk id="2" creationId="{0504CD69-8B7E-30D1-9350-26F5507F78D4}"/>
          </ac:spMkLst>
        </pc:spChg>
        <pc:spChg chg="del">
          <ac:chgData name="YEUNG, Ching Hin" userId="df94210f-9bcc-4837-bcfb-5c36d1d0d47f" providerId="ADAL" clId="{61CEE6DE-9FF7-0347-9260-8333418177F4}" dt="2024-03-20T10:59:25.304" v="694" actId="478"/>
          <ac:spMkLst>
            <pc:docMk/>
            <pc:sldMk cId="1715600585" sldId="303"/>
            <ac:spMk id="3" creationId="{32FE6FA8-F353-9AE6-5782-7FD540D9007A}"/>
          </ac:spMkLst>
        </pc:spChg>
        <pc:spChg chg="mod">
          <ac:chgData name="YEUNG, Ching Hin" userId="df94210f-9bcc-4837-bcfb-5c36d1d0d47f" providerId="ADAL" clId="{61CEE6DE-9FF7-0347-9260-8333418177F4}" dt="2024-03-20T11:01:25.766" v="770" actId="1076"/>
          <ac:spMkLst>
            <pc:docMk/>
            <pc:sldMk cId="1715600585" sldId="303"/>
            <ac:spMk id="4" creationId="{68829304-30F6-25E6-7FC0-526EA3749089}"/>
          </ac:spMkLst>
        </pc:spChg>
        <pc:spChg chg="add del mod">
          <ac:chgData name="YEUNG, Ching Hin" userId="df94210f-9bcc-4837-bcfb-5c36d1d0d47f" providerId="ADAL" clId="{61CEE6DE-9FF7-0347-9260-8333418177F4}" dt="2024-03-20T12:41:31.216" v="798" actId="47"/>
          <ac:spMkLst>
            <pc:docMk/>
            <pc:sldMk cId="1715600585" sldId="303"/>
            <ac:spMk id="5" creationId="{9C987220-DED4-B91C-18B8-1EE9F8FA3AE1}"/>
          </ac:spMkLst>
        </pc:spChg>
        <pc:spChg chg="add del mod">
          <ac:chgData name="YEUNG, Ching Hin" userId="df94210f-9bcc-4837-bcfb-5c36d1d0d47f" providerId="ADAL" clId="{61CEE6DE-9FF7-0347-9260-8333418177F4}" dt="2024-03-20T11:01:35.016" v="772"/>
          <ac:spMkLst>
            <pc:docMk/>
            <pc:sldMk cId="1715600585" sldId="303"/>
            <ac:spMk id="6" creationId="{12C42D92-CF71-0CBD-BB31-418837FA6671}"/>
          </ac:spMkLst>
        </pc:spChg>
      </pc:sldChg>
      <pc:sldChg chg="new del">
        <pc:chgData name="YEUNG, Ching Hin" userId="df94210f-9bcc-4837-bcfb-5c36d1d0d47f" providerId="ADAL" clId="{61CEE6DE-9FF7-0347-9260-8333418177F4}" dt="2024-03-20T10:59:12.515" v="692" actId="2696"/>
        <pc:sldMkLst>
          <pc:docMk/>
          <pc:sldMk cId="3924675341" sldId="303"/>
        </pc:sldMkLst>
      </pc:sldChg>
      <pc:sldChg chg="new del">
        <pc:chgData name="YEUNG, Ching Hin" userId="df94210f-9bcc-4837-bcfb-5c36d1d0d47f" providerId="ADAL" clId="{61CEE6DE-9FF7-0347-9260-8333418177F4}" dt="2024-03-20T13:19:04.303" v="895" actId="2696"/>
        <pc:sldMkLst>
          <pc:docMk/>
          <pc:sldMk cId="2107449822" sldId="304"/>
        </pc:sldMkLst>
      </pc:sldChg>
      <pc:sldChg chg="addSp delSp modSp mod">
        <pc:chgData name="YEUNG, Ching Hin" userId="df94210f-9bcc-4837-bcfb-5c36d1d0d47f" providerId="ADAL" clId="{61CEE6DE-9FF7-0347-9260-8333418177F4}" dt="2024-03-25T10:18:59.382" v="6046" actId="478"/>
        <pc:sldMkLst>
          <pc:docMk/>
          <pc:sldMk cId="57514894" sldId="305"/>
        </pc:sldMkLst>
        <pc:spChg chg="mod">
          <ac:chgData name="YEUNG, Ching Hin" userId="df94210f-9bcc-4837-bcfb-5c36d1d0d47f" providerId="ADAL" clId="{61CEE6DE-9FF7-0347-9260-8333418177F4}" dt="2024-03-24T18:44:04.288" v="5129" actId="1076"/>
          <ac:spMkLst>
            <pc:docMk/>
            <pc:sldMk cId="57514894" sldId="305"/>
            <ac:spMk id="3" creationId="{117FE3D4-1192-91BE-CE43-179FDE767F87}"/>
          </ac:spMkLst>
        </pc:spChg>
        <pc:spChg chg="add del">
          <ac:chgData name="YEUNG, Ching Hin" userId="df94210f-9bcc-4837-bcfb-5c36d1d0d47f" providerId="ADAL" clId="{61CEE6DE-9FF7-0347-9260-8333418177F4}" dt="2024-03-25T10:18:59.382" v="6046" actId="478"/>
          <ac:spMkLst>
            <pc:docMk/>
            <pc:sldMk cId="57514894" sldId="305"/>
            <ac:spMk id="4" creationId="{2F2943E4-066C-70BD-F649-B00E73B8360A}"/>
          </ac:spMkLst>
        </pc:spChg>
        <pc:spChg chg="mod">
          <ac:chgData name="YEUNG, Ching Hin" userId="df94210f-9bcc-4837-bcfb-5c36d1d0d47f" providerId="ADAL" clId="{61CEE6DE-9FF7-0347-9260-8333418177F4}" dt="2024-03-24T18:44:01.804" v="5128" actId="14100"/>
          <ac:spMkLst>
            <pc:docMk/>
            <pc:sldMk cId="57514894" sldId="305"/>
            <ac:spMk id="475" creationId="{00000000-0000-0000-0000-000000000000}"/>
          </ac:spMkLst>
        </pc:spChg>
        <pc:spChg chg="mod">
          <ac:chgData name="YEUNG, Ching Hin" userId="df94210f-9bcc-4837-bcfb-5c36d1d0d47f" providerId="ADAL" clId="{61CEE6DE-9FF7-0347-9260-8333418177F4}" dt="2024-03-24T18:43:58.675" v="5127" actId="14100"/>
          <ac:spMkLst>
            <pc:docMk/>
            <pc:sldMk cId="57514894" sldId="305"/>
            <ac:spMk id="476" creationId="{00000000-0000-0000-0000-000000000000}"/>
          </ac:spMkLst>
        </pc:spChg>
        <pc:spChg chg="mod">
          <ac:chgData name="YEUNG, Ching Hin" userId="df94210f-9bcc-4837-bcfb-5c36d1d0d47f" providerId="ADAL" clId="{61CEE6DE-9FF7-0347-9260-8333418177F4}" dt="2024-03-24T18:42:55.775" v="5115" actId="1076"/>
          <ac:spMkLst>
            <pc:docMk/>
            <pc:sldMk cId="57514894" sldId="305"/>
            <ac:spMk id="477" creationId="{00000000-0000-0000-0000-000000000000}"/>
          </ac:spMkLst>
        </pc:spChg>
        <pc:spChg chg="mod">
          <ac:chgData name="YEUNG, Ching Hin" userId="df94210f-9bcc-4837-bcfb-5c36d1d0d47f" providerId="ADAL" clId="{61CEE6DE-9FF7-0347-9260-8333418177F4}" dt="2024-03-24T18:43:44.072" v="5123" actId="1076"/>
          <ac:spMkLst>
            <pc:docMk/>
            <pc:sldMk cId="57514894" sldId="305"/>
            <ac:spMk id="478" creationId="{00000000-0000-0000-0000-000000000000}"/>
          </ac:spMkLst>
        </pc:spChg>
        <pc:spChg chg="mod">
          <ac:chgData name="YEUNG, Ching Hin" userId="df94210f-9bcc-4837-bcfb-5c36d1d0d47f" providerId="ADAL" clId="{61CEE6DE-9FF7-0347-9260-8333418177F4}" dt="2024-03-24T18:43:39.772" v="5122" actId="1076"/>
          <ac:spMkLst>
            <pc:docMk/>
            <pc:sldMk cId="57514894" sldId="305"/>
            <ac:spMk id="479" creationId="{00000000-0000-0000-0000-000000000000}"/>
          </ac:spMkLst>
        </pc:spChg>
        <pc:spChg chg="mod">
          <ac:chgData name="YEUNG, Ching Hin" userId="df94210f-9bcc-4837-bcfb-5c36d1d0d47f" providerId="ADAL" clId="{61CEE6DE-9FF7-0347-9260-8333418177F4}" dt="2024-03-25T10:18:48.013" v="6044" actId="20577"/>
          <ac:spMkLst>
            <pc:docMk/>
            <pc:sldMk cId="57514894" sldId="305"/>
            <ac:spMk id="480" creationId="{00000000-0000-0000-0000-000000000000}"/>
          </ac:spMkLst>
        </pc:spChg>
        <pc:spChg chg="mod">
          <ac:chgData name="YEUNG, Ching Hin" userId="df94210f-9bcc-4837-bcfb-5c36d1d0d47f" providerId="ADAL" clId="{61CEE6DE-9FF7-0347-9260-8333418177F4}" dt="2024-03-25T10:18:44.625" v="6041" actId="20577"/>
          <ac:spMkLst>
            <pc:docMk/>
            <pc:sldMk cId="57514894" sldId="305"/>
            <ac:spMk id="481" creationId="{00000000-0000-0000-0000-000000000000}"/>
          </ac:spMkLst>
        </pc:spChg>
      </pc:sldChg>
      <pc:sldChg chg="modSp mod">
        <pc:chgData name="YEUNG, Ching Hin" userId="df94210f-9bcc-4837-bcfb-5c36d1d0d47f" providerId="ADAL" clId="{61CEE6DE-9FF7-0347-9260-8333418177F4}" dt="2024-03-24T18:30:23.855" v="4720" actId="20577"/>
        <pc:sldMkLst>
          <pc:docMk/>
          <pc:sldMk cId="814001927" sldId="306"/>
        </pc:sldMkLst>
        <pc:spChg chg="mod">
          <ac:chgData name="YEUNG, Ching Hin" userId="df94210f-9bcc-4837-bcfb-5c36d1d0d47f" providerId="ADAL" clId="{61CEE6DE-9FF7-0347-9260-8333418177F4}" dt="2024-03-24T18:30:23.855" v="4720" actId="20577"/>
          <ac:spMkLst>
            <pc:docMk/>
            <pc:sldMk cId="814001927" sldId="306"/>
            <ac:spMk id="729" creationId="{00000000-0000-0000-0000-000000000000}"/>
          </ac:spMkLst>
        </pc:spChg>
        <pc:spChg chg="mod">
          <ac:chgData name="YEUNG, Ching Hin" userId="df94210f-9bcc-4837-bcfb-5c36d1d0d47f" providerId="ADAL" clId="{61CEE6DE-9FF7-0347-9260-8333418177F4}" dt="2024-03-24T18:23:57.863" v="4531" actId="20577"/>
          <ac:spMkLst>
            <pc:docMk/>
            <pc:sldMk cId="814001927" sldId="306"/>
            <ac:spMk id="730" creationId="{00000000-0000-0000-0000-000000000000}"/>
          </ac:spMkLst>
        </pc:spChg>
        <pc:picChg chg="mod">
          <ac:chgData name="YEUNG, Ching Hin" userId="df94210f-9bcc-4837-bcfb-5c36d1d0d47f" providerId="ADAL" clId="{61CEE6DE-9FF7-0347-9260-8333418177F4}" dt="2024-03-24T18:17:01.458" v="4348" actId="1076"/>
          <ac:picMkLst>
            <pc:docMk/>
            <pc:sldMk cId="814001927" sldId="306"/>
            <ac:picMk id="3" creationId="{85547161-A52E-9956-521A-EBA273F52327}"/>
          </ac:picMkLst>
        </pc:picChg>
      </pc:sldChg>
      <pc:sldChg chg="modSp mod">
        <pc:chgData name="YEUNG, Ching Hin" userId="df94210f-9bcc-4837-bcfb-5c36d1d0d47f" providerId="ADAL" clId="{61CEE6DE-9FF7-0347-9260-8333418177F4}" dt="2024-03-24T18:42:44.854" v="5113" actId="1076"/>
        <pc:sldMkLst>
          <pc:docMk/>
          <pc:sldMk cId="2067568684" sldId="307"/>
        </pc:sldMkLst>
        <pc:spChg chg="mod">
          <ac:chgData name="YEUNG, Ching Hin" userId="df94210f-9bcc-4837-bcfb-5c36d1d0d47f" providerId="ADAL" clId="{61CEE6DE-9FF7-0347-9260-8333418177F4}" dt="2024-03-24T18:22:20.241" v="4474" actId="1076"/>
          <ac:spMkLst>
            <pc:docMk/>
            <pc:sldMk cId="2067568684" sldId="307"/>
            <ac:spMk id="6" creationId="{D01066D6-9D7F-1170-615E-25B602EEB6D5}"/>
          </ac:spMkLst>
        </pc:spChg>
        <pc:spChg chg="mod">
          <ac:chgData name="YEUNG, Ching Hin" userId="df94210f-9bcc-4837-bcfb-5c36d1d0d47f" providerId="ADAL" clId="{61CEE6DE-9FF7-0347-9260-8333418177F4}" dt="2024-03-24T18:42:44.854" v="5113" actId="1076"/>
          <ac:spMkLst>
            <pc:docMk/>
            <pc:sldMk cId="2067568684" sldId="307"/>
            <ac:spMk id="704" creationId="{00000000-0000-0000-0000-000000000000}"/>
          </ac:spMkLst>
        </pc:spChg>
        <pc:spChg chg="mod">
          <ac:chgData name="YEUNG, Ching Hin" userId="df94210f-9bcc-4837-bcfb-5c36d1d0d47f" providerId="ADAL" clId="{61CEE6DE-9FF7-0347-9260-8333418177F4}" dt="2024-03-24T18:24:01.738" v="4532" actId="20577"/>
          <ac:spMkLst>
            <pc:docMk/>
            <pc:sldMk cId="2067568684" sldId="307"/>
            <ac:spMk id="706" creationId="{00000000-0000-0000-0000-000000000000}"/>
          </ac:spMkLst>
        </pc:spChg>
      </pc:sldChg>
      <pc:sldChg chg="addSp delSp modSp new mod">
        <pc:chgData name="YEUNG, Ching Hin" userId="df94210f-9bcc-4837-bcfb-5c36d1d0d47f" providerId="ADAL" clId="{61CEE6DE-9FF7-0347-9260-8333418177F4}" dt="2024-03-25T10:21:44.708" v="6070" actId="1076"/>
        <pc:sldMkLst>
          <pc:docMk/>
          <pc:sldMk cId="1693850955" sldId="308"/>
        </pc:sldMkLst>
        <pc:spChg chg="mod">
          <ac:chgData name="YEUNG, Ching Hin" userId="df94210f-9bcc-4837-bcfb-5c36d1d0d47f" providerId="ADAL" clId="{61CEE6DE-9FF7-0347-9260-8333418177F4}" dt="2024-03-24T19:24:38.344" v="5875" actId="20577"/>
          <ac:spMkLst>
            <pc:docMk/>
            <pc:sldMk cId="1693850955" sldId="308"/>
            <ac:spMk id="2" creationId="{75EE7F6C-CEAE-66F6-C17B-2DE1911754D4}"/>
          </ac:spMkLst>
        </pc:spChg>
        <pc:spChg chg="del mod">
          <ac:chgData name="YEUNG, Ching Hin" userId="df94210f-9bcc-4837-bcfb-5c36d1d0d47f" providerId="ADAL" clId="{61CEE6DE-9FF7-0347-9260-8333418177F4}" dt="2024-03-23T19:33:20.644" v="982" actId="478"/>
          <ac:spMkLst>
            <pc:docMk/>
            <pc:sldMk cId="1693850955" sldId="308"/>
            <ac:spMk id="3" creationId="{9416C360-EB98-2C5C-B16D-127AA4EE8D34}"/>
          </ac:spMkLst>
        </pc:spChg>
        <pc:spChg chg="add mod">
          <ac:chgData name="YEUNG, Ching Hin" userId="df94210f-9bcc-4837-bcfb-5c36d1d0d47f" providerId="ADAL" clId="{61CEE6DE-9FF7-0347-9260-8333418177F4}" dt="2024-03-25T10:21:44.708" v="6070" actId="1076"/>
          <ac:spMkLst>
            <pc:docMk/>
            <pc:sldMk cId="1693850955" sldId="308"/>
            <ac:spMk id="5" creationId="{E76F2258-74BE-671F-CFC7-DCADCEABFD49}"/>
          </ac:spMkLst>
        </pc:spChg>
        <pc:spChg chg="add mod">
          <ac:chgData name="YEUNG, Ching Hin" userId="df94210f-9bcc-4837-bcfb-5c36d1d0d47f" providerId="ADAL" clId="{61CEE6DE-9FF7-0347-9260-8333418177F4}" dt="2024-03-24T18:49:27.323" v="5275" actId="1076"/>
          <ac:spMkLst>
            <pc:docMk/>
            <pc:sldMk cId="1693850955" sldId="308"/>
            <ac:spMk id="6" creationId="{99604144-D583-83B9-9004-BF603091ACB7}"/>
          </ac:spMkLst>
        </pc:spChg>
        <pc:spChg chg="add mod">
          <ac:chgData name="YEUNG, Ching Hin" userId="df94210f-9bcc-4837-bcfb-5c36d1d0d47f" providerId="ADAL" clId="{61CEE6DE-9FF7-0347-9260-8333418177F4}" dt="2024-03-25T10:21:17.785" v="6065" actId="1076"/>
          <ac:spMkLst>
            <pc:docMk/>
            <pc:sldMk cId="1693850955" sldId="308"/>
            <ac:spMk id="7" creationId="{38E159C1-AF3D-BE26-05D9-83FD3CF893A9}"/>
          </ac:spMkLst>
        </pc:spChg>
        <pc:spChg chg="add mod">
          <ac:chgData name="YEUNG, Ching Hin" userId="df94210f-9bcc-4837-bcfb-5c36d1d0d47f" providerId="ADAL" clId="{61CEE6DE-9FF7-0347-9260-8333418177F4}" dt="2024-03-24T18:49:47.199" v="5281" actId="1076"/>
          <ac:spMkLst>
            <pc:docMk/>
            <pc:sldMk cId="1693850955" sldId="308"/>
            <ac:spMk id="9" creationId="{B6F9E410-8BF9-A51D-450E-C57824445B85}"/>
          </ac:spMkLst>
        </pc:spChg>
        <pc:spChg chg="add mod">
          <ac:chgData name="YEUNG, Ching Hin" userId="df94210f-9bcc-4837-bcfb-5c36d1d0d47f" providerId="ADAL" clId="{61CEE6DE-9FF7-0347-9260-8333418177F4}" dt="2024-03-25T10:21:40.930" v="6069" actId="113"/>
          <ac:spMkLst>
            <pc:docMk/>
            <pc:sldMk cId="1693850955" sldId="308"/>
            <ac:spMk id="11" creationId="{DF74AB59-854F-209E-5ABA-7F986814464A}"/>
          </ac:spMkLst>
        </pc:spChg>
        <pc:spChg chg="add del mod">
          <ac:chgData name="YEUNG, Ching Hin" userId="df94210f-9bcc-4837-bcfb-5c36d1d0d47f" providerId="ADAL" clId="{61CEE6DE-9FF7-0347-9260-8333418177F4}" dt="2024-03-23T19:44:33.499" v="1312" actId="478"/>
          <ac:spMkLst>
            <pc:docMk/>
            <pc:sldMk cId="1693850955" sldId="308"/>
            <ac:spMk id="12" creationId="{D1E5D949-CAAD-43BD-224E-F305A5928456}"/>
          </ac:spMkLst>
        </pc:spChg>
        <pc:spChg chg="add mod">
          <ac:chgData name="YEUNG, Ching Hin" userId="df94210f-9bcc-4837-bcfb-5c36d1d0d47f" providerId="ADAL" clId="{61CEE6DE-9FF7-0347-9260-8333418177F4}" dt="2024-03-25T10:21:09.024" v="6063" actId="1076"/>
          <ac:spMkLst>
            <pc:docMk/>
            <pc:sldMk cId="1693850955" sldId="308"/>
            <ac:spMk id="13" creationId="{90838BB2-097C-710D-5BDC-4DF2FCA9705A}"/>
          </ac:spMkLst>
        </pc:spChg>
        <pc:spChg chg="add mod">
          <ac:chgData name="YEUNG, Ching Hin" userId="df94210f-9bcc-4837-bcfb-5c36d1d0d47f" providerId="ADAL" clId="{61CEE6DE-9FF7-0347-9260-8333418177F4}" dt="2024-03-25T10:21:25.645" v="6067" actId="1076"/>
          <ac:spMkLst>
            <pc:docMk/>
            <pc:sldMk cId="1693850955" sldId="308"/>
            <ac:spMk id="14" creationId="{D120F4DE-0D64-95BF-8D91-915CD99EEA02}"/>
          </ac:spMkLst>
        </pc:spChg>
        <pc:spChg chg="add mod">
          <ac:chgData name="YEUNG, Ching Hin" userId="df94210f-9bcc-4837-bcfb-5c36d1d0d47f" providerId="ADAL" clId="{61CEE6DE-9FF7-0347-9260-8333418177F4}" dt="2024-03-23T19:50:07.484" v="1404" actId="1076"/>
          <ac:spMkLst>
            <pc:docMk/>
            <pc:sldMk cId="1693850955" sldId="308"/>
            <ac:spMk id="15" creationId="{67ACABD5-FF02-BC4F-EDB4-59CA783FDC97}"/>
          </ac:spMkLst>
        </pc:spChg>
        <pc:spChg chg="add mod">
          <ac:chgData name="YEUNG, Ching Hin" userId="df94210f-9bcc-4837-bcfb-5c36d1d0d47f" providerId="ADAL" clId="{61CEE6DE-9FF7-0347-9260-8333418177F4}" dt="2024-03-23T19:49:52.785" v="1399" actId="688"/>
          <ac:spMkLst>
            <pc:docMk/>
            <pc:sldMk cId="1693850955" sldId="308"/>
            <ac:spMk id="16" creationId="{7D148287-20A0-0FE6-88F5-61F6EA0AB156}"/>
          </ac:spMkLst>
        </pc:spChg>
      </pc:sldChg>
      <pc:sldChg chg="new del">
        <pc:chgData name="YEUNG, Ching Hin" userId="df94210f-9bcc-4837-bcfb-5c36d1d0d47f" providerId="ADAL" clId="{61CEE6DE-9FF7-0347-9260-8333418177F4}" dt="2024-03-23T19:50:46.692" v="1412" actId="2696"/>
        <pc:sldMkLst>
          <pc:docMk/>
          <pc:sldMk cId="1424178978" sldId="309"/>
        </pc:sldMkLst>
      </pc:sldChg>
      <pc:sldChg chg="addSp delSp modSp add mod ord">
        <pc:chgData name="YEUNG, Ching Hin" userId="df94210f-9bcc-4837-bcfb-5c36d1d0d47f" providerId="ADAL" clId="{61CEE6DE-9FF7-0347-9260-8333418177F4}" dt="2024-03-25T10:22:02.478" v="6074" actId="20577"/>
        <pc:sldMkLst>
          <pc:docMk/>
          <pc:sldMk cId="3792208572" sldId="309"/>
        </pc:sldMkLst>
        <pc:spChg chg="mod">
          <ac:chgData name="YEUNG, Ching Hin" userId="df94210f-9bcc-4837-bcfb-5c36d1d0d47f" providerId="ADAL" clId="{61CEE6DE-9FF7-0347-9260-8333418177F4}" dt="2024-03-24T18:49:58.753" v="5283" actId="1076"/>
          <ac:spMkLst>
            <pc:docMk/>
            <pc:sldMk cId="3792208572" sldId="309"/>
            <ac:spMk id="2" creationId="{75EE7F6C-CEAE-66F6-C17B-2DE1911754D4}"/>
          </ac:spMkLst>
        </pc:spChg>
        <pc:spChg chg="add del mod">
          <ac:chgData name="YEUNG, Ching Hin" userId="df94210f-9bcc-4837-bcfb-5c36d1d0d47f" providerId="ADAL" clId="{61CEE6DE-9FF7-0347-9260-8333418177F4}" dt="2024-03-23T20:03:03.827" v="1731"/>
          <ac:spMkLst>
            <pc:docMk/>
            <pc:sldMk cId="3792208572" sldId="309"/>
            <ac:spMk id="4" creationId="{6B3797FE-8A8B-AE72-25EB-449E53993B10}"/>
          </ac:spMkLst>
        </pc:spChg>
        <pc:spChg chg="del">
          <ac:chgData name="YEUNG, Ching Hin" userId="df94210f-9bcc-4837-bcfb-5c36d1d0d47f" providerId="ADAL" clId="{61CEE6DE-9FF7-0347-9260-8333418177F4}" dt="2024-03-23T19:51:09.594" v="1444" actId="478"/>
          <ac:spMkLst>
            <pc:docMk/>
            <pc:sldMk cId="3792208572" sldId="309"/>
            <ac:spMk id="5" creationId="{E76F2258-74BE-671F-CFC7-DCADCEABFD49}"/>
          </ac:spMkLst>
        </pc:spChg>
        <pc:spChg chg="del">
          <ac:chgData name="YEUNG, Ching Hin" userId="df94210f-9bcc-4837-bcfb-5c36d1d0d47f" providerId="ADAL" clId="{61CEE6DE-9FF7-0347-9260-8333418177F4}" dt="2024-03-23T19:51:12.841" v="1446" actId="478"/>
          <ac:spMkLst>
            <pc:docMk/>
            <pc:sldMk cId="3792208572" sldId="309"/>
            <ac:spMk id="6" creationId="{99604144-D583-83B9-9004-BF603091ACB7}"/>
          </ac:spMkLst>
        </pc:spChg>
        <pc:spChg chg="del">
          <ac:chgData name="YEUNG, Ching Hin" userId="df94210f-9bcc-4837-bcfb-5c36d1d0d47f" providerId="ADAL" clId="{61CEE6DE-9FF7-0347-9260-8333418177F4}" dt="2024-03-23T19:51:15.125" v="1448" actId="478"/>
          <ac:spMkLst>
            <pc:docMk/>
            <pc:sldMk cId="3792208572" sldId="309"/>
            <ac:spMk id="7" creationId="{38E159C1-AF3D-BE26-05D9-83FD3CF893A9}"/>
          </ac:spMkLst>
        </pc:spChg>
        <pc:spChg chg="del mod">
          <ac:chgData name="YEUNG, Ching Hin" userId="df94210f-9bcc-4837-bcfb-5c36d1d0d47f" providerId="ADAL" clId="{61CEE6DE-9FF7-0347-9260-8333418177F4}" dt="2024-03-23T19:51:18.356" v="1451" actId="478"/>
          <ac:spMkLst>
            <pc:docMk/>
            <pc:sldMk cId="3792208572" sldId="309"/>
            <ac:spMk id="9" creationId="{B6F9E410-8BF9-A51D-450E-C57824445B85}"/>
          </ac:spMkLst>
        </pc:spChg>
        <pc:spChg chg="add mod">
          <ac:chgData name="YEUNG, Ching Hin" userId="df94210f-9bcc-4837-bcfb-5c36d1d0d47f" providerId="ADAL" clId="{61CEE6DE-9FF7-0347-9260-8333418177F4}" dt="2024-03-25T10:22:02.478" v="6074" actId="20577"/>
          <ac:spMkLst>
            <pc:docMk/>
            <pc:sldMk cId="3792208572" sldId="309"/>
            <ac:spMk id="10" creationId="{679DAB99-A780-5DC3-E0F7-6EDCDDA649CB}"/>
          </ac:spMkLst>
        </pc:spChg>
        <pc:spChg chg="del">
          <ac:chgData name="YEUNG, Ching Hin" userId="df94210f-9bcc-4837-bcfb-5c36d1d0d47f" providerId="ADAL" clId="{61CEE6DE-9FF7-0347-9260-8333418177F4}" dt="2024-03-23T19:51:20.537" v="1453" actId="478"/>
          <ac:spMkLst>
            <pc:docMk/>
            <pc:sldMk cId="3792208572" sldId="309"/>
            <ac:spMk id="11" creationId="{DF74AB59-854F-209E-5ABA-7F986814464A}"/>
          </ac:spMkLst>
        </pc:spChg>
        <pc:spChg chg="del">
          <ac:chgData name="YEUNG, Ching Hin" userId="df94210f-9bcc-4837-bcfb-5c36d1d0d47f" providerId="ADAL" clId="{61CEE6DE-9FF7-0347-9260-8333418177F4}" dt="2024-03-23T19:51:10.957" v="1445" actId="478"/>
          <ac:spMkLst>
            <pc:docMk/>
            <pc:sldMk cId="3792208572" sldId="309"/>
            <ac:spMk id="13" creationId="{90838BB2-097C-710D-5BDC-4DF2FCA9705A}"/>
          </ac:spMkLst>
        </pc:spChg>
        <pc:spChg chg="del">
          <ac:chgData name="YEUNG, Ching Hin" userId="df94210f-9bcc-4837-bcfb-5c36d1d0d47f" providerId="ADAL" clId="{61CEE6DE-9FF7-0347-9260-8333418177F4}" dt="2024-03-23T19:51:19.039" v="1452" actId="478"/>
          <ac:spMkLst>
            <pc:docMk/>
            <pc:sldMk cId="3792208572" sldId="309"/>
            <ac:spMk id="14" creationId="{D120F4DE-0D64-95BF-8D91-915CD99EEA02}"/>
          </ac:spMkLst>
        </pc:spChg>
        <pc:spChg chg="del">
          <ac:chgData name="YEUNG, Ching Hin" userId="df94210f-9bcc-4837-bcfb-5c36d1d0d47f" providerId="ADAL" clId="{61CEE6DE-9FF7-0347-9260-8333418177F4}" dt="2024-03-23T19:51:13.512" v="1447" actId="478"/>
          <ac:spMkLst>
            <pc:docMk/>
            <pc:sldMk cId="3792208572" sldId="309"/>
            <ac:spMk id="15" creationId="{67ACABD5-FF02-BC4F-EDB4-59CA783FDC97}"/>
          </ac:spMkLst>
        </pc:spChg>
        <pc:spChg chg="del">
          <ac:chgData name="YEUNG, Ching Hin" userId="df94210f-9bcc-4837-bcfb-5c36d1d0d47f" providerId="ADAL" clId="{61CEE6DE-9FF7-0347-9260-8333418177F4}" dt="2024-03-23T19:51:15.869" v="1449" actId="478"/>
          <ac:spMkLst>
            <pc:docMk/>
            <pc:sldMk cId="3792208572" sldId="309"/>
            <ac:spMk id="16" creationId="{7D148287-20A0-0FE6-88F5-61F6EA0AB156}"/>
          </ac:spMkLst>
        </pc:spChg>
        <pc:picChg chg="add mod modCrop">
          <ac:chgData name="YEUNG, Ching Hin" userId="df94210f-9bcc-4837-bcfb-5c36d1d0d47f" providerId="ADAL" clId="{61CEE6DE-9FF7-0347-9260-8333418177F4}" dt="2024-03-23T20:07:11.812" v="1847" actId="1076"/>
          <ac:picMkLst>
            <pc:docMk/>
            <pc:sldMk cId="3792208572" sldId="309"/>
            <ac:picMk id="3" creationId="{4D892481-18F8-384D-0F9E-54362E7D9FDC}"/>
          </ac:picMkLst>
        </pc:picChg>
      </pc:sldChg>
      <pc:sldChg chg="addSp delSp modSp add mod ord">
        <pc:chgData name="YEUNG, Ching Hin" userId="df94210f-9bcc-4837-bcfb-5c36d1d0d47f" providerId="ADAL" clId="{61CEE6DE-9FF7-0347-9260-8333418177F4}" dt="2024-03-25T10:27:35.324" v="6160" actId="20577"/>
        <pc:sldMkLst>
          <pc:docMk/>
          <pc:sldMk cId="2371850917" sldId="310"/>
        </pc:sldMkLst>
        <pc:spChg chg="add del mod">
          <ac:chgData name="YEUNG, Ching Hin" userId="df94210f-9bcc-4837-bcfb-5c36d1d0d47f" providerId="ADAL" clId="{61CEE6DE-9FF7-0347-9260-8333418177F4}" dt="2024-03-23T19:52:14.467" v="1466" actId="478"/>
          <ac:spMkLst>
            <pc:docMk/>
            <pc:sldMk cId="2371850917" sldId="310"/>
            <ac:spMk id="3" creationId="{A27D4EEB-C20B-7C9B-8157-11FE37F4D520}"/>
          </ac:spMkLst>
        </pc:spChg>
        <pc:spChg chg="add del mod">
          <ac:chgData name="YEUNG, Ching Hin" userId="df94210f-9bcc-4837-bcfb-5c36d1d0d47f" providerId="ADAL" clId="{61CEE6DE-9FF7-0347-9260-8333418177F4}" dt="2024-03-23T19:52:18.232" v="1468" actId="478"/>
          <ac:spMkLst>
            <pc:docMk/>
            <pc:sldMk cId="2371850917" sldId="310"/>
            <ac:spMk id="5" creationId="{719A29DD-6C06-CB74-91D4-7749FC417C5E}"/>
          </ac:spMkLst>
        </pc:spChg>
        <pc:spChg chg="add del mod">
          <ac:chgData name="YEUNG, Ching Hin" userId="df94210f-9bcc-4837-bcfb-5c36d1d0d47f" providerId="ADAL" clId="{61CEE6DE-9FF7-0347-9260-8333418177F4}" dt="2024-03-23T19:53:11.740" v="1491" actId="478"/>
          <ac:spMkLst>
            <pc:docMk/>
            <pc:sldMk cId="2371850917" sldId="310"/>
            <ac:spMk id="7" creationId="{7079EA5F-4703-9880-0B3F-A398A8DBA8F0}"/>
          </ac:spMkLst>
        </pc:spChg>
        <pc:spChg chg="add del">
          <ac:chgData name="YEUNG, Ching Hin" userId="df94210f-9bcc-4837-bcfb-5c36d1d0d47f" providerId="ADAL" clId="{61CEE6DE-9FF7-0347-9260-8333418177F4}" dt="2024-03-23T19:54:13.417" v="1503" actId="478"/>
          <ac:spMkLst>
            <pc:docMk/>
            <pc:sldMk cId="2371850917" sldId="310"/>
            <ac:spMk id="8" creationId="{9449DFD2-D3B0-1C72-1C08-85FBC637D417}"/>
          </ac:spMkLst>
        </pc:spChg>
        <pc:spChg chg="add del mod">
          <ac:chgData name="YEUNG, Ching Hin" userId="df94210f-9bcc-4837-bcfb-5c36d1d0d47f" providerId="ADAL" clId="{61CEE6DE-9FF7-0347-9260-8333418177F4}" dt="2024-03-23T19:54:28.585" v="1506" actId="478"/>
          <ac:spMkLst>
            <pc:docMk/>
            <pc:sldMk cId="2371850917" sldId="310"/>
            <ac:spMk id="9" creationId="{05BA9444-9226-8B0E-5CD1-ABA8F7D3602C}"/>
          </ac:spMkLst>
        </pc:spChg>
        <pc:spChg chg="del mod">
          <ac:chgData name="YEUNG, Ching Hin" userId="df94210f-9bcc-4837-bcfb-5c36d1d0d47f" providerId="ADAL" clId="{61CEE6DE-9FF7-0347-9260-8333418177F4}" dt="2024-03-23T19:53:08.739" v="1489" actId="478"/>
          <ac:spMkLst>
            <pc:docMk/>
            <pc:sldMk cId="2371850917" sldId="310"/>
            <ac:spMk id="475" creationId="{00000000-0000-0000-0000-000000000000}"/>
          </ac:spMkLst>
        </pc:spChg>
        <pc:spChg chg="del">
          <ac:chgData name="YEUNG, Ching Hin" userId="df94210f-9bcc-4837-bcfb-5c36d1d0d47f" providerId="ADAL" clId="{61CEE6DE-9FF7-0347-9260-8333418177F4}" dt="2024-03-23T19:53:29.461" v="1501" actId="478"/>
          <ac:spMkLst>
            <pc:docMk/>
            <pc:sldMk cId="2371850917" sldId="310"/>
            <ac:spMk id="476" creationId="{00000000-0000-0000-0000-000000000000}"/>
          </ac:spMkLst>
        </pc:spChg>
        <pc:spChg chg="mod">
          <ac:chgData name="YEUNG, Ching Hin" userId="df94210f-9bcc-4837-bcfb-5c36d1d0d47f" providerId="ADAL" clId="{61CEE6DE-9FF7-0347-9260-8333418177F4}" dt="2024-03-25T10:27:35.324" v="6160" actId="20577"/>
          <ac:spMkLst>
            <pc:docMk/>
            <pc:sldMk cId="2371850917" sldId="310"/>
            <ac:spMk id="477" creationId="{00000000-0000-0000-0000-000000000000}"/>
          </ac:spMkLst>
        </pc:spChg>
        <pc:spChg chg="mod">
          <ac:chgData name="YEUNG, Ching Hin" userId="df94210f-9bcc-4837-bcfb-5c36d1d0d47f" providerId="ADAL" clId="{61CEE6DE-9FF7-0347-9260-8333418177F4}" dt="2024-03-23T19:56:54.077" v="1569" actId="1076"/>
          <ac:spMkLst>
            <pc:docMk/>
            <pc:sldMk cId="2371850917" sldId="310"/>
            <ac:spMk id="478" creationId="{00000000-0000-0000-0000-000000000000}"/>
          </ac:spMkLst>
        </pc:spChg>
        <pc:spChg chg="add del mod">
          <ac:chgData name="YEUNG, Ching Hin" userId="df94210f-9bcc-4837-bcfb-5c36d1d0d47f" providerId="ADAL" clId="{61CEE6DE-9FF7-0347-9260-8333418177F4}" dt="2024-03-23T19:56:32.528" v="1539" actId="1035"/>
          <ac:spMkLst>
            <pc:docMk/>
            <pc:sldMk cId="2371850917" sldId="310"/>
            <ac:spMk id="479" creationId="{00000000-0000-0000-0000-000000000000}"/>
          </ac:spMkLst>
        </pc:spChg>
        <pc:spChg chg="del">
          <ac:chgData name="YEUNG, Ching Hin" userId="df94210f-9bcc-4837-bcfb-5c36d1d0d47f" providerId="ADAL" clId="{61CEE6DE-9FF7-0347-9260-8333418177F4}" dt="2024-03-23T19:52:16.189" v="1467" actId="478"/>
          <ac:spMkLst>
            <pc:docMk/>
            <pc:sldMk cId="2371850917" sldId="310"/>
            <ac:spMk id="480" creationId="{00000000-0000-0000-0000-000000000000}"/>
          </ac:spMkLst>
        </pc:spChg>
        <pc:spChg chg="del">
          <ac:chgData name="YEUNG, Ching Hin" userId="df94210f-9bcc-4837-bcfb-5c36d1d0d47f" providerId="ADAL" clId="{61CEE6DE-9FF7-0347-9260-8333418177F4}" dt="2024-03-23T19:52:12.501" v="1465" actId="478"/>
          <ac:spMkLst>
            <pc:docMk/>
            <pc:sldMk cId="2371850917" sldId="310"/>
            <ac:spMk id="481" creationId="{00000000-0000-0000-0000-000000000000}"/>
          </ac:spMkLst>
        </pc:spChg>
        <pc:picChg chg="add mod">
          <ac:chgData name="YEUNG, Ching Hin" userId="df94210f-9bcc-4837-bcfb-5c36d1d0d47f" providerId="ADAL" clId="{61CEE6DE-9FF7-0347-9260-8333418177F4}" dt="2024-03-23T19:56:35.512" v="1550" actId="1036"/>
          <ac:picMkLst>
            <pc:docMk/>
            <pc:sldMk cId="2371850917" sldId="310"/>
            <ac:picMk id="10" creationId="{EDDC2C61-1047-EAC9-B84F-21228828ABEB}"/>
          </ac:picMkLst>
        </pc:picChg>
        <pc:picChg chg="add mod">
          <ac:chgData name="YEUNG, Ching Hin" userId="df94210f-9bcc-4837-bcfb-5c36d1d0d47f" providerId="ADAL" clId="{61CEE6DE-9FF7-0347-9260-8333418177F4}" dt="2024-03-23T19:56:42.367" v="1567" actId="1076"/>
          <ac:picMkLst>
            <pc:docMk/>
            <pc:sldMk cId="2371850917" sldId="310"/>
            <ac:picMk id="11" creationId="{91F00A3A-FB60-BA5F-0CD9-63D278D6E68F}"/>
          </ac:picMkLst>
        </pc:picChg>
      </pc:sldChg>
      <pc:sldChg chg="addSp delSp modSp add mod">
        <pc:chgData name="YEUNG, Ching Hin" userId="df94210f-9bcc-4837-bcfb-5c36d1d0d47f" providerId="ADAL" clId="{61CEE6DE-9FF7-0347-9260-8333418177F4}" dt="2024-03-25T10:21:59.212" v="6072" actId="20577"/>
        <pc:sldMkLst>
          <pc:docMk/>
          <pc:sldMk cId="537651819" sldId="311"/>
        </pc:sldMkLst>
        <pc:spChg chg="mod">
          <ac:chgData name="YEUNG, Ching Hin" userId="df94210f-9bcc-4837-bcfb-5c36d1d0d47f" providerId="ADAL" clId="{61CEE6DE-9FF7-0347-9260-8333418177F4}" dt="2024-03-24T18:50:07.146" v="5285" actId="1076"/>
          <ac:spMkLst>
            <pc:docMk/>
            <pc:sldMk cId="537651819" sldId="311"/>
            <ac:spMk id="2" creationId="{75EE7F6C-CEAE-66F6-C17B-2DE1911754D4}"/>
          </ac:spMkLst>
        </pc:spChg>
        <pc:spChg chg="add mod">
          <ac:chgData name="YEUNG, Ching Hin" userId="df94210f-9bcc-4837-bcfb-5c36d1d0d47f" providerId="ADAL" clId="{61CEE6DE-9FF7-0347-9260-8333418177F4}" dt="2024-03-25T10:21:59.212" v="6072" actId="20577"/>
          <ac:spMkLst>
            <pc:docMk/>
            <pc:sldMk cId="537651819" sldId="311"/>
            <ac:spMk id="6" creationId="{DE345ED5-DD8E-262C-FF5C-D084E229B455}"/>
          </ac:spMkLst>
        </pc:spChg>
        <pc:picChg chg="del">
          <ac:chgData name="YEUNG, Ching Hin" userId="df94210f-9bcc-4837-bcfb-5c36d1d0d47f" providerId="ADAL" clId="{61CEE6DE-9FF7-0347-9260-8333418177F4}" dt="2024-03-23T20:01:07.030" v="1665" actId="478"/>
          <ac:picMkLst>
            <pc:docMk/>
            <pc:sldMk cId="537651819" sldId="311"/>
            <ac:picMk id="3" creationId="{4D892481-18F8-384D-0F9E-54362E7D9FDC}"/>
          </ac:picMkLst>
        </pc:picChg>
        <pc:picChg chg="add mod modCrop">
          <ac:chgData name="YEUNG, Ching Hin" userId="df94210f-9bcc-4837-bcfb-5c36d1d0d47f" providerId="ADAL" clId="{61CEE6DE-9FF7-0347-9260-8333418177F4}" dt="2024-03-23T20:07:36.158" v="1854" actId="1076"/>
          <ac:picMkLst>
            <pc:docMk/>
            <pc:sldMk cId="537651819" sldId="311"/>
            <ac:picMk id="4" creationId="{F9E3230D-5B50-0DFA-34DF-F95F966E3EDD}"/>
          </ac:picMkLst>
        </pc:picChg>
      </pc:sldChg>
      <pc:sldChg chg="addSp delSp modSp add mod ord">
        <pc:chgData name="YEUNG, Ching Hin" userId="df94210f-9bcc-4837-bcfb-5c36d1d0d47f" providerId="ADAL" clId="{61CEE6DE-9FF7-0347-9260-8333418177F4}" dt="2024-03-25T10:22:14.249" v="6075" actId="113"/>
        <pc:sldMkLst>
          <pc:docMk/>
          <pc:sldMk cId="921933784" sldId="312"/>
        </pc:sldMkLst>
        <pc:spChg chg="add del mod">
          <ac:chgData name="YEUNG, Ching Hin" userId="df94210f-9bcc-4837-bcfb-5c36d1d0d47f" providerId="ADAL" clId="{61CEE6DE-9FF7-0347-9260-8333418177F4}" dt="2024-03-23T20:14:33.055" v="2257" actId="478"/>
          <ac:spMkLst>
            <pc:docMk/>
            <pc:sldMk cId="921933784" sldId="312"/>
            <ac:spMk id="3" creationId="{FCB2E084-4013-5476-675C-1150BB04E7C5}"/>
          </ac:spMkLst>
        </pc:spChg>
        <pc:spChg chg="del">
          <ac:chgData name="YEUNG, Ching Hin" userId="df94210f-9bcc-4837-bcfb-5c36d1d0d47f" providerId="ADAL" clId="{61CEE6DE-9FF7-0347-9260-8333418177F4}" dt="2024-03-23T20:14:17.947" v="2252" actId="478"/>
          <ac:spMkLst>
            <pc:docMk/>
            <pc:sldMk cId="921933784" sldId="312"/>
            <ac:spMk id="681" creationId="{00000000-0000-0000-0000-000000000000}"/>
          </ac:spMkLst>
        </pc:spChg>
        <pc:spChg chg="mod">
          <ac:chgData name="YEUNG, Ching Hin" userId="df94210f-9bcc-4837-bcfb-5c36d1d0d47f" providerId="ADAL" clId="{61CEE6DE-9FF7-0347-9260-8333418177F4}" dt="2024-03-25T10:22:14.249" v="6075" actId="113"/>
          <ac:spMkLst>
            <pc:docMk/>
            <pc:sldMk cId="921933784" sldId="312"/>
            <ac:spMk id="682" creationId="{00000000-0000-0000-0000-000000000000}"/>
          </ac:spMkLst>
        </pc:spChg>
      </pc:sldChg>
      <pc:sldChg chg="addSp delSp modSp add mod ord">
        <pc:chgData name="YEUNG, Ching Hin" userId="df94210f-9bcc-4837-bcfb-5c36d1d0d47f" providerId="ADAL" clId="{61CEE6DE-9FF7-0347-9260-8333418177F4}" dt="2024-03-25T10:22:45.967" v="6083" actId="1076"/>
        <pc:sldMkLst>
          <pc:docMk/>
          <pc:sldMk cId="3879632693" sldId="313"/>
        </pc:sldMkLst>
        <pc:spChg chg="add del mod">
          <ac:chgData name="YEUNG, Ching Hin" userId="df94210f-9bcc-4837-bcfb-5c36d1d0d47f" providerId="ADAL" clId="{61CEE6DE-9FF7-0347-9260-8333418177F4}" dt="2024-03-23T20:19:59.586" v="2450" actId="478"/>
          <ac:spMkLst>
            <pc:docMk/>
            <pc:sldMk cId="3879632693" sldId="313"/>
            <ac:spMk id="3" creationId="{714B0031-0DD4-576C-4DED-408F135385AE}"/>
          </ac:spMkLst>
        </pc:spChg>
        <pc:spChg chg="add mod">
          <ac:chgData name="YEUNG, Ching Hin" userId="df94210f-9bcc-4837-bcfb-5c36d1d0d47f" providerId="ADAL" clId="{61CEE6DE-9FF7-0347-9260-8333418177F4}" dt="2024-03-25T10:22:45.967" v="6083" actId="1076"/>
          <ac:spMkLst>
            <pc:docMk/>
            <pc:sldMk cId="3879632693" sldId="313"/>
            <ac:spMk id="3" creationId="{FB37EF60-AFCB-B64C-56DC-D83721A2D50E}"/>
          </ac:spMkLst>
        </pc:spChg>
        <pc:spChg chg="add del mod">
          <ac:chgData name="YEUNG, Ching Hin" userId="df94210f-9bcc-4837-bcfb-5c36d1d0d47f" providerId="ADAL" clId="{61CEE6DE-9FF7-0347-9260-8333418177F4}" dt="2024-03-23T20:20:03.548" v="2454" actId="478"/>
          <ac:spMkLst>
            <pc:docMk/>
            <pc:sldMk cId="3879632693" sldId="313"/>
            <ac:spMk id="5" creationId="{C5A249BF-D365-B319-E08A-8CB8EAF735D3}"/>
          </ac:spMkLst>
        </pc:spChg>
        <pc:spChg chg="del">
          <ac:chgData name="YEUNG, Ching Hin" userId="df94210f-9bcc-4837-bcfb-5c36d1d0d47f" providerId="ADAL" clId="{61CEE6DE-9FF7-0347-9260-8333418177F4}" dt="2024-03-23T20:20:00.547" v="2451" actId="478"/>
          <ac:spMkLst>
            <pc:docMk/>
            <pc:sldMk cId="3879632693" sldId="313"/>
            <ac:spMk id="475" creationId="{00000000-0000-0000-0000-000000000000}"/>
          </ac:spMkLst>
        </pc:spChg>
        <pc:spChg chg="del">
          <ac:chgData name="YEUNG, Ching Hin" userId="df94210f-9bcc-4837-bcfb-5c36d1d0d47f" providerId="ADAL" clId="{61CEE6DE-9FF7-0347-9260-8333418177F4}" dt="2024-03-23T20:20:01.182" v="2452" actId="478"/>
          <ac:spMkLst>
            <pc:docMk/>
            <pc:sldMk cId="3879632693" sldId="313"/>
            <ac:spMk id="476" creationId="{00000000-0000-0000-0000-000000000000}"/>
          </ac:spMkLst>
        </pc:spChg>
        <pc:spChg chg="mod">
          <ac:chgData name="YEUNG, Ching Hin" userId="df94210f-9bcc-4837-bcfb-5c36d1d0d47f" providerId="ADAL" clId="{61CEE6DE-9FF7-0347-9260-8333418177F4}" dt="2024-03-23T20:19:26.918" v="2428" actId="1035"/>
          <ac:spMkLst>
            <pc:docMk/>
            <pc:sldMk cId="3879632693" sldId="313"/>
            <ac:spMk id="477" creationId="{00000000-0000-0000-0000-000000000000}"/>
          </ac:spMkLst>
        </pc:spChg>
        <pc:spChg chg="mod">
          <ac:chgData name="YEUNG, Ching Hin" userId="df94210f-9bcc-4837-bcfb-5c36d1d0d47f" providerId="ADAL" clId="{61CEE6DE-9FF7-0347-9260-8333418177F4}" dt="2024-03-24T16:29:53.976" v="4059" actId="1076"/>
          <ac:spMkLst>
            <pc:docMk/>
            <pc:sldMk cId="3879632693" sldId="313"/>
            <ac:spMk id="478" creationId="{00000000-0000-0000-0000-000000000000}"/>
          </ac:spMkLst>
        </pc:spChg>
        <pc:spChg chg="mod">
          <ac:chgData name="YEUNG, Ching Hin" userId="df94210f-9bcc-4837-bcfb-5c36d1d0d47f" providerId="ADAL" clId="{61CEE6DE-9FF7-0347-9260-8333418177F4}" dt="2024-03-24T16:29:56.864" v="4060" actId="1076"/>
          <ac:spMkLst>
            <pc:docMk/>
            <pc:sldMk cId="3879632693" sldId="313"/>
            <ac:spMk id="479" creationId="{00000000-0000-0000-0000-000000000000}"/>
          </ac:spMkLst>
        </pc:spChg>
        <pc:spChg chg="del">
          <ac:chgData name="YEUNG, Ching Hin" userId="df94210f-9bcc-4837-bcfb-5c36d1d0d47f" providerId="ADAL" clId="{61CEE6DE-9FF7-0347-9260-8333418177F4}" dt="2024-03-23T20:20:02.432" v="2453" actId="478"/>
          <ac:spMkLst>
            <pc:docMk/>
            <pc:sldMk cId="3879632693" sldId="313"/>
            <ac:spMk id="480" creationId="{00000000-0000-0000-0000-000000000000}"/>
          </ac:spMkLst>
        </pc:spChg>
        <pc:spChg chg="del">
          <ac:chgData name="YEUNG, Ching Hin" userId="df94210f-9bcc-4837-bcfb-5c36d1d0d47f" providerId="ADAL" clId="{61CEE6DE-9FF7-0347-9260-8333418177F4}" dt="2024-03-23T20:19:57.470" v="2449" actId="478"/>
          <ac:spMkLst>
            <pc:docMk/>
            <pc:sldMk cId="3879632693" sldId="313"/>
            <ac:spMk id="481" creationId="{00000000-0000-0000-0000-000000000000}"/>
          </ac:spMkLst>
        </pc:spChg>
        <pc:picChg chg="add mod">
          <ac:chgData name="YEUNG, Ching Hin" userId="df94210f-9bcc-4837-bcfb-5c36d1d0d47f" providerId="ADAL" clId="{61CEE6DE-9FF7-0347-9260-8333418177F4}" dt="2024-03-24T16:30:02.146" v="4070" actId="1035"/>
          <ac:picMkLst>
            <pc:docMk/>
            <pc:sldMk cId="3879632693" sldId="313"/>
            <ac:picMk id="6" creationId="{DE188C80-E4BF-40B8-BA54-078FD8F6834D}"/>
          </ac:picMkLst>
        </pc:picChg>
        <pc:picChg chg="add mod">
          <ac:chgData name="YEUNG, Ching Hin" userId="df94210f-9bcc-4837-bcfb-5c36d1d0d47f" providerId="ADAL" clId="{61CEE6DE-9FF7-0347-9260-8333418177F4}" dt="2024-03-24T16:30:06.295" v="4080" actId="1035"/>
          <ac:picMkLst>
            <pc:docMk/>
            <pc:sldMk cId="3879632693" sldId="313"/>
            <ac:picMk id="7" creationId="{426CE006-3B0F-8FF6-5236-F572C9D046F0}"/>
          </ac:picMkLst>
        </pc:picChg>
      </pc:sldChg>
      <pc:sldChg chg="addSp delSp modSp add del mod ord">
        <pc:chgData name="YEUNG, Ching Hin" userId="df94210f-9bcc-4837-bcfb-5c36d1d0d47f" providerId="ADAL" clId="{61CEE6DE-9FF7-0347-9260-8333418177F4}" dt="2024-03-23T20:41:16.171" v="3579" actId="2696"/>
        <pc:sldMkLst>
          <pc:docMk/>
          <pc:sldMk cId="1342883818" sldId="314"/>
        </pc:sldMkLst>
        <pc:spChg chg="add del mod">
          <ac:chgData name="YEUNG, Ching Hin" userId="df94210f-9bcc-4837-bcfb-5c36d1d0d47f" providerId="ADAL" clId="{61CEE6DE-9FF7-0347-9260-8333418177F4}" dt="2024-03-23T20:36:29.787" v="3225" actId="478"/>
          <ac:spMkLst>
            <pc:docMk/>
            <pc:sldMk cId="1342883818" sldId="314"/>
            <ac:spMk id="3" creationId="{A2945012-9BA1-0A17-AFA8-4D23249FFAA2}"/>
          </ac:spMkLst>
        </pc:spChg>
        <pc:spChg chg="add mod">
          <ac:chgData name="YEUNG, Ching Hin" userId="df94210f-9bcc-4837-bcfb-5c36d1d0d47f" providerId="ADAL" clId="{61CEE6DE-9FF7-0347-9260-8333418177F4}" dt="2024-03-23T20:40:49.560" v="3578" actId="1076"/>
          <ac:spMkLst>
            <pc:docMk/>
            <pc:sldMk cId="1342883818" sldId="314"/>
            <ac:spMk id="5" creationId="{6E3A7E35-1DB8-A02C-B9CE-0AD54DBB21A4}"/>
          </ac:spMkLst>
        </pc:spChg>
      </pc:sldChg>
      <pc:sldChg chg="addSp delSp modSp add mod ord">
        <pc:chgData name="YEUNG, Ching Hin" userId="df94210f-9bcc-4837-bcfb-5c36d1d0d47f" providerId="ADAL" clId="{61CEE6DE-9FF7-0347-9260-8333418177F4}" dt="2024-03-25T10:08:31.824" v="6009" actId="1035"/>
        <pc:sldMkLst>
          <pc:docMk/>
          <pc:sldMk cId="1770922549" sldId="315"/>
        </pc:sldMkLst>
        <pc:spChg chg="mod">
          <ac:chgData name="YEUNG, Ching Hin" userId="df94210f-9bcc-4837-bcfb-5c36d1d0d47f" providerId="ADAL" clId="{61CEE6DE-9FF7-0347-9260-8333418177F4}" dt="2024-03-24T19:24:52.428" v="5880" actId="20577"/>
          <ac:spMkLst>
            <pc:docMk/>
            <pc:sldMk cId="1770922549" sldId="315"/>
            <ac:spMk id="2" creationId="{75EE7F6C-CEAE-66F6-C17B-2DE1911754D4}"/>
          </ac:spMkLst>
        </pc:spChg>
        <pc:spChg chg="add mod">
          <ac:chgData name="YEUNG, Ching Hin" userId="df94210f-9bcc-4837-bcfb-5c36d1d0d47f" providerId="ADAL" clId="{61CEE6DE-9FF7-0347-9260-8333418177F4}" dt="2024-03-24T18:52:13.526" v="5349" actId="20577"/>
          <ac:spMkLst>
            <pc:docMk/>
            <pc:sldMk cId="1770922549" sldId="315"/>
            <ac:spMk id="4" creationId="{52066AFC-AA57-C99B-3151-9104EE53DBF6}"/>
          </ac:spMkLst>
        </pc:spChg>
        <pc:spChg chg="mod">
          <ac:chgData name="YEUNG, Ching Hin" userId="df94210f-9bcc-4837-bcfb-5c36d1d0d47f" providerId="ADAL" clId="{61CEE6DE-9FF7-0347-9260-8333418177F4}" dt="2024-03-24T18:51:26.943" v="5301" actId="1076"/>
          <ac:spMkLst>
            <pc:docMk/>
            <pc:sldMk cId="1770922549" sldId="315"/>
            <ac:spMk id="5" creationId="{E76F2258-74BE-671F-CFC7-DCADCEABFD49}"/>
          </ac:spMkLst>
        </pc:spChg>
        <pc:spChg chg="mod">
          <ac:chgData name="YEUNG, Ching Hin" userId="df94210f-9bcc-4837-bcfb-5c36d1d0d47f" providerId="ADAL" clId="{61CEE6DE-9FF7-0347-9260-8333418177F4}" dt="2024-03-24T18:51:03.460" v="5294" actId="255"/>
          <ac:spMkLst>
            <pc:docMk/>
            <pc:sldMk cId="1770922549" sldId="315"/>
            <ac:spMk id="6" creationId="{99604144-D583-83B9-9004-BF603091ACB7}"/>
          </ac:spMkLst>
        </pc:spChg>
        <pc:spChg chg="mod">
          <ac:chgData name="YEUNG, Ching Hin" userId="df94210f-9bcc-4837-bcfb-5c36d1d0d47f" providerId="ADAL" clId="{61CEE6DE-9FF7-0347-9260-8333418177F4}" dt="2024-03-25T10:08:22.237" v="6002" actId="14100"/>
          <ac:spMkLst>
            <pc:docMk/>
            <pc:sldMk cId="1770922549" sldId="315"/>
            <ac:spMk id="7" creationId="{38E159C1-AF3D-BE26-05D9-83FD3CF893A9}"/>
          </ac:spMkLst>
        </pc:spChg>
        <pc:spChg chg="mod">
          <ac:chgData name="YEUNG, Ching Hin" userId="df94210f-9bcc-4837-bcfb-5c36d1d0d47f" providerId="ADAL" clId="{61CEE6DE-9FF7-0347-9260-8333418177F4}" dt="2024-03-25T10:08:31.824" v="6009" actId="1035"/>
          <ac:spMkLst>
            <pc:docMk/>
            <pc:sldMk cId="1770922549" sldId="315"/>
            <ac:spMk id="9" creationId="{B6F9E410-8BF9-A51D-450E-C57824445B85}"/>
          </ac:spMkLst>
        </pc:spChg>
        <pc:spChg chg="del">
          <ac:chgData name="YEUNG, Ching Hin" userId="df94210f-9bcc-4837-bcfb-5c36d1d0d47f" providerId="ADAL" clId="{61CEE6DE-9FF7-0347-9260-8333418177F4}" dt="2024-03-23T20:28:22.467" v="2803" actId="478"/>
          <ac:spMkLst>
            <pc:docMk/>
            <pc:sldMk cId="1770922549" sldId="315"/>
            <ac:spMk id="11" creationId="{DF74AB59-854F-209E-5ABA-7F986814464A}"/>
          </ac:spMkLst>
        </pc:spChg>
        <pc:spChg chg="mod">
          <ac:chgData name="YEUNG, Ching Hin" userId="df94210f-9bcc-4837-bcfb-5c36d1d0d47f" providerId="ADAL" clId="{61CEE6DE-9FF7-0347-9260-8333418177F4}" dt="2024-03-24T18:51:30.700" v="5302" actId="1076"/>
          <ac:spMkLst>
            <pc:docMk/>
            <pc:sldMk cId="1770922549" sldId="315"/>
            <ac:spMk id="13" creationId="{90838BB2-097C-710D-5BDC-4DF2FCA9705A}"/>
          </ac:spMkLst>
        </pc:spChg>
        <pc:spChg chg="del">
          <ac:chgData name="YEUNG, Ching Hin" userId="df94210f-9bcc-4837-bcfb-5c36d1d0d47f" providerId="ADAL" clId="{61CEE6DE-9FF7-0347-9260-8333418177F4}" dt="2024-03-23T20:28:20.940" v="2802" actId="478"/>
          <ac:spMkLst>
            <pc:docMk/>
            <pc:sldMk cId="1770922549" sldId="315"/>
            <ac:spMk id="14" creationId="{D120F4DE-0D64-95BF-8D91-915CD99EEA02}"/>
          </ac:spMkLst>
        </pc:spChg>
        <pc:spChg chg="mod">
          <ac:chgData name="YEUNG, Ching Hin" userId="df94210f-9bcc-4837-bcfb-5c36d1d0d47f" providerId="ADAL" clId="{61CEE6DE-9FF7-0347-9260-8333418177F4}" dt="2024-03-24T18:51:33.458" v="5303" actId="1076"/>
          <ac:spMkLst>
            <pc:docMk/>
            <pc:sldMk cId="1770922549" sldId="315"/>
            <ac:spMk id="15" creationId="{67ACABD5-FF02-BC4F-EDB4-59CA783FDC97}"/>
          </ac:spMkLst>
        </pc:spChg>
        <pc:spChg chg="add del mod">
          <ac:chgData name="YEUNG, Ching Hin" userId="df94210f-9bcc-4837-bcfb-5c36d1d0d47f" providerId="ADAL" clId="{61CEE6DE-9FF7-0347-9260-8333418177F4}" dt="2024-03-25T10:08:23.856" v="6003" actId="1076"/>
          <ac:spMkLst>
            <pc:docMk/>
            <pc:sldMk cId="1770922549" sldId="315"/>
            <ac:spMk id="16" creationId="{7D148287-20A0-0FE6-88F5-61F6EA0AB156}"/>
          </ac:spMkLst>
        </pc:spChg>
      </pc:sldChg>
      <pc:sldChg chg="addSp delSp modSp new mod ord">
        <pc:chgData name="YEUNG, Ching Hin" userId="df94210f-9bcc-4837-bcfb-5c36d1d0d47f" providerId="ADAL" clId="{61CEE6DE-9FF7-0347-9260-8333418177F4}" dt="2024-03-25T10:09:06.210" v="6017" actId="20577"/>
        <pc:sldMkLst>
          <pc:docMk/>
          <pc:sldMk cId="617289250" sldId="316"/>
        </pc:sldMkLst>
        <pc:spChg chg="mod">
          <ac:chgData name="YEUNG, Ching Hin" userId="df94210f-9bcc-4837-bcfb-5c36d1d0d47f" providerId="ADAL" clId="{61CEE6DE-9FF7-0347-9260-8333418177F4}" dt="2024-03-24T18:52:26.232" v="5350" actId="1076"/>
          <ac:spMkLst>
            <pc:docMk/>
            <pc:sldMk cId="617289250" sldId="316"/>
            <ac:spMk id="2" creationId="{62C3F96D-F97B-2417-3EA0-C889298E7901}"/>
          </ac:spMkLst>
        </pc:spChg>
        <pc:spChg chg="del mod">
          <ac:chgData name="YEUNG, Ching Hin" userId="df94210f-9bcc-4837-bcfb-5c36d1d0d47f" providerId="ADAL" clId="{61CEE6DE-9FF7-0347-9260-8333418177F4}" dt="2024-03-23T20:41:31.110" v="3586" actId="478"/>
          <ac:spMkLst>
            <pc:docMk/>
            <pc:sldMk cId="617289250" sldId="316"/>
            <ac:spMk id="3" creationId="{C8CD240E-7B04-213F-9E3E-74ACE975E4B6}"/>
          </ac:spMkLst>
        </pc:spChg>
        <pc:spChg chg="add mod">
          <ac:chgData name="YEUNG, Ching Hin" userId="df94210f-9bcc-4837-bcfb-5c36d1d0d47f" providerId="ADAL" clId="{61CEE6DE-9FF7-0347-9260-8333418177F4}" dt="2024-03-25T10:09:06.210" v="6017" actId="20577"/>
          <ac:spMkLst>
            <pc:docMk/>
            <pc:sldMk cId="617289250" sldId="316"/>
            <ac:spMk id="5" creationId="{DC1AE1E9-0914-7B6E-B5C8-591E340D73DD}"/>
          </ac:spMkLst>
        </pc:spChg>
        <pc:spChg chg="add del mod">
          <ac:chgData name="YEUNG, Ching Hin" userId="df94210f-9bcc-4837-bcfb-5c36d1d0d47f" providerId="ADAL" clId="{61CEE6DE-9FF7-0347-9260-8333418177F4}" dt="2024-03-23T20:41:33.299" v="3587" actId="478"/>
          <ac:spMkLst>
            <pc:docMk/>
            <pc:sldMk cId="617289250" sldId="316"/>
            <ac:spMk id="7" creationId="{BBAE17DD-63DC-EAB3-9A23-8B5B20FEE0BC}"/>
          </ac:spMkLst>
        </pc:spChg>
      </pc:sldChg>
      <pc:sldChg chg="del">
        <pc:chgData name="YEUNG, Ching Hin" userId="df94210f-9bcc-4837-bcfb-5c36d1d0d47f" providerId="ADAL" clId="{61CEE6DE-9FF7-0347-9260-8333418177F4}" dt="2024-03-24T10:39:35.983" v="3769" actId="2696"/>
        <pc:sldMkLst>
          <pc:docMk/>
          <pc:sldMk cId="668832599" sldId="317"/>
        </pc:sldMkLst>
      </pc:sldChg>
      <pc:sldChg chg="addSp delSp modSp mod">
        <pc:chgData name="YEUNG, Ching Hin" userId="df94210f-9bcc-4837-bcfb-5c36d1d0d47f" providerId="ADAL" clId="{61CEE6DE-9FF7-0347-9260-8333418177F4}" dt="2024-03-24T18:42:20.022" v="5111" actId="1076"/>
        <pc:sldMkLst>
          <pc:docMk/>
          <pc:sldMk cId="82869846" sldId="318"/>
        </pc:sldMkLst>
        <pc:spChg chg="add mod">
          <ac:chgData name="YEUNG, Ching Hin" userId="df94210f-9bcc-4837-bcfb-5c36d1d0d47f" providerId="ADAL" clId="{61CEE6DE-9FF7-0347-9260-8333418177F4}" dt="2024-03-24T18:42:20.022" v="5111" actId="1076"/>
          <ac:spMkLst>
            <pc:docMk/>
            <pc:sldMk cId="82869846" sldId="318"/>
            <ac:spMk id="3" creationId="{71D2F92D-D47C-5AC6-4C05-5EC3C3C06722}"/>
          </ac:spMkLst>
        </pc:spChg>
        <pc:spChg chg="mod">
          <ac:chgData name="YEUNG, Ching Hin" userId="df94210f-9bcc-4837-bcfb-5c36d1d0d47f" providerId="ADAL" clId="{61CEE6DE-9FF7-0347-9260-8333418177F4}" dt="2024-03-24T18:39:50.869" v="5049" actId="14100"/>
          <ac:spMkLst>
            <pc:docMk/>
            <pc:sldMk cId="82869846" sldId="318"/>
            <ac:spMk id="477" creationId="{00000000-0000-0000-0000-000000000000}"/>
          </ac:spMkLst>
        </pc:spChg>
        <pc:spChg chg="mod">
          <ac:chgData name="YEUNG, Ching Hin" userId="df94210f-9bcc-4837-bcfb-5c36d1d0d47f" providerId="ADAL" clId="{61CEE6DE-9FF7-0347-9260-8333418177F4}" dt="2024-03-24T18:40:00.612" v="5057" actId="20577"/>
          <ac:spMkLst>
            <pc:docMk/>
            <pc:sldMk cId="82869846" sldId="318"/>
            <ac:spMk id="478" creationId="{00000000-0000-0000-0000-000000000000}"/>
          </ac:spMkLst>
        </pc:spChg>
        <pc:spChg chg="mod">
          <ac:chgData name="YEUNG, Ching Hin" userId="df94210f-9bcc-4837-bcfb-5c36d1d0d47f" providerId="ADAL" clId="{61CEE6DE-9FF7-0347-9260-8333418177F4}" dt="2024-03-24T18:40:07.531" v="5065" actId="20577"/>
          <ac:spMkLst>
            <pc:docMk/>
            <pc:sldMk cId="82869846" sldId="318"/>
            <ac:spMk id="479" creationId="{00000000-0000-0000-0000-000000000000}"/>
          </ac:spMkLst>
        </pc:spChg>
        <pc:spChg chg="mod">
          <ac:chgData name="YEUNG, Ching Hin" userId="df94210f-9bcc-4837-bcfb-5c36d1d0d47f" providerId="ADAL" clId="{61CEE6DE-9FF7-0347-9260-8333418177F4}" dt="2024-03-24T18:41:44.676" v="5103" actId="113"/>
          <ac:spMkLst>
            <pc:docMk/>
            <pc:sldMk cId="82869846" sldId="318"/>
            <ac:spMk id="480" creationId="{00000000-0000-0000-0000-000000000000}"/>
          </ac:spMkLst>
        </pc:spChg>
        <pc:spChg chg="mod">
          <ac:chgData name="YEUNG, Ching Hin" userId="df94210f-9bcc-4837-bcfb-5c36d1d0d47f" providerId="ADAL" clId="{61CEE6DE-9FF7-0347-9260-8333418177F4}" dt="2024-03-24T18:41:40.331" v="5100" actId="113"/>
          <ac:spMkLst>
            <pc:docMk/>
            <pc:sldMk cId="82869846" sldId="318"/>
            <ac:spMk id="481" creationId="{00000000-0000-0000-0000-000000000000}"/>
          </ac:spMkLst>
        </pc:spChg>
        <pc:graphicFrameChg chg="del mod">
          <ac:chgData name="YEUNG, Ching Hin" userId="df94210f-9bcc-4837-bcfb-5c36d1d0d47f" providerId="ADAL" clId="{61CEE6DE-9FF7-0347-9260-8333418177F4}" dt="2024-03-24T18:40:16.579" v="5069" actId="478"/>
          <ac:graphicFrameMkLst>
            <pc:docMk/>
            <pc:sldMk cId="82869846" sldId="318"/>
            <ac:graphicFrameMk id="2" creationId="{BB759FD9-6EB0-8A4F-2507-2E8EB52ADE01}"/>
          </ac:graphicFrameMkLst>
        </pc:graphicFrameChg>
      </pc:sldChg>
      <pc:sldChg chg="modSp mod">
        <pc:chgData name="YEUNG, Ching Hin" userId="df94210f-9bcc-4837-bcfb-5c36d1d0d47f" providerId="ADAL" clId="{61CEE6DE-9FF7-0347-9260-8333418177F4}" dt="2024-03-25T13:22:33.009" v="6509" actId="20577"/>
        <pc:sldMkLst>
          <pc:docMk/>
          <pc:sldMk cId="187299618" sldId="321"/>
        </pc:sldMkLst>
        <pc:spChg chg="mod">
          <ac:chgData name="YEUNG, Ching Hin" userId="df94210f-9bcc-4837-bcfb-5c36d1d0d47f" providerId="ADAL" clId="{61CEE6DE-9FF7-0347-9260-8333418177F4}" dt="2024-03-24T18:48:33.828" v="5262" actId="1076"/>
          <ac:spMkLst>
            <pc:docMk/>
            <pc:sldMk cId="187299618" sldId="321"/>
            <ac:spMk id="451" creationId="{4E791DCC-F3CA-668D-7F7D-9DE2C343F2C6}"/>
          </ac:spMkLst>
        </pc:spChg>
        <pc:spChg chg="mod">
          <ac:chgData name="YEUNG, Ching Hin" userId="df94210f-9bcc-4837-bcfb-5c36d1d0d47f" providerId="ADAL" clId="{61CEE6DE-9FF7-0347-9260-8333418177F4}" dt="2024-03-24T18:48:54.827" v="5269" actId="20577"/>
          <ac:spMkLst>
            <pc:docMk/>
            <pc:sldMk cId="187299618" sldId="321"/>
            <ac:spMk id="469" creationId="{00000000-0000-0000-0000-000000000000}"/>
          </ac:spMkLst>
        </pc:spChg>
        <pc:graphicFrameChg chg="mod modGraphic">
          <ac:chgData name="YEUNG, Ching Hin" userId="df94210f-9bcc-4837-bcfb-5c36d1d0d47f" providerId="ADAL" clId="{61CEE6DE-9FF7-0347-9260-8333418177F4}" dt="2024-03-25T13:22:33.009" v="6509" actId="20577"/>
          <ac:graphicFrameMkLst>
            <pc:docMk/>
            <pc:sldMk cId="187299618" sldId="321"/>
            <ac:graphicFrameMk id="470" creationId="{00000000-0000-0000-0000-000000000000}"/>
          </ac:graphicFrameMkLst>
        </pc:graphicFrameChg>
      </pc:sldChg>
      <pc:sldChg chg="delSp modSp mod">
        <pc:chgData name="YEUNG, Ching Hin" userId="df94210f-9bcc-4837-bcfb-5c36d1d0d47f" providerId="ADAL" clId="{61CEE6DE-9FF7-0347-9260-8333418177F4}" dt="2024-03-25T10:24:19.952" v="6103" actId="20577"/>
        <pc:sldMkLst>
          <pc:docMk/>
          <pc:sldMk cId="1151969043" sldId="322"/>
        </pc:sldMkLst>
        <pc:spChg chg="mod">
          <ac:chgData name="YEUNG, Ching Hin" userId="df94210f-9bcc-4837-bcfb-5c36d1d0d47f" providerId="ADAL" clId="{61CEE6DE-9FF7-0347-9260-8333418177F4}" dt="2024-03-24T18:52:58.667" v="5354" actId="1076"/>
          <ac:spMkLst>
            <pc:docMk/>
            <pc:sldMk cId="1151969043" sldId="322"/>
            <ac:spMk id="6" creationId="{EF5091CD-B851-E6C2-3880-71148326C0F3}"/>
          </ac:spMkLst>
        </pc:spChg>
        <pc:spChg chg="mod">
          <ac:chgData name="YEUNG, Ching Hin" userId="df94210f-9bcc-4837-bcfb-5c36d1d0d47f" providerId="ADAL" clId="{61CEE6DE-9FF7-0347-9260-8333418177F4}" dt="2024-03-25T10:24:19.952" v="6103" actId="20577"/>
          <ac:spMkLst>
            <pc:docMk/>
            <pc:sldMk cId="1151969043" sldId="322"/>
            <ac:spMk id="9" creationId="{E64F0B9F-B16D-7578-CF8D-F93511811367}"/>
          </ac:spMkLst>
        </pc:spChg>
        <pc:spChg chg="del mod">
          <ac:chgData name="YEUNG, Ching Hin" userId="df94210f-9bcc-4837-bcfb-5c36d1d0d47f" providerId="ADAL" clId="{61CEE6DE-9FF7-0347-9260-8333418177F4}" dt="2024-03-25T10:23:41.211" v="6088" actId="478"/>
          <ac:spMkLst>
            <pc:docMk/>
            <pc:sldMk cId="1151969043" sldId="322"/>
            <ac:spMk id="10" creationId="{E64F0B9F-B16D-7578-CF8D-F93511811367}"/>
          </ac:spMkLst>
        </pc:spChg>
        <pc:picChg chg="mod">
          <ac:chgData name="YEUNG, Ching Hin" userId="df94210f-9bcc-4837-bcfb-5c36d1d0d47f" providerId="ADAL" clId="{61CEE6DE-9FF7-0347-9260-8333418177F4}" dt="2024-03-24T18:53:36.879" v="5363" actId="1076"/>
          <ac:picMkLst>
            <pc:docMk/>
            <pc:sldMk cId="1151969043" sldId="322"/>
            <ac:picMk id="8" creationId="{C1E3CA1F-1059-CDEE-AC77-8954C27F84FE}"/>
          </ac:picMkLst>
        </pc:picChg>
      </pc:sldChg>
      <pc:sldChg chg="modSp mod">
        <pc:chgData name="YEUNG, Ching Hin" userId="df94210f-9bcc-4837-bcfb-5c36d1d0d47f" providerId="ADAL" clId="{61CEE6DE-9FF7-0347-9260-8333418177F4}" dt="2024-03-24T18:42:48.680" v="5114" actId="1076"/>
        <pc:sldMkLst>
          <pc:docMk/>
          <pc:sldMk cId="638064763" sldId="323"/>
        </pc:sldMkLst>
        <pc:spChg chg="mod">
          <ac:chgData name="YEUNG, Ching Hin" userId="df94210f-9bcc-4837-bcfb-5c36d1d0d47f" providerId="ADAL" clId="{61CEE6DE-9FF7-0347-9260-8333418177F4}" dt="2024-03-24T18:42:48.680" v="5114" actId="1076"/>
          <ac:spMkLst>
            <pc:docMk/>
            <pc:sldMk cId="638064763" sldId="323"/>
            <ac:spMk id="729" creationId="{00000000-0000-0000-0000-000000000000}"/>
          </ac:spMkLst>
        </pc:spChg>
        <pc:spChg chg="mod">
          <ac:chgData name="YEUNG, Ching Hin" userId="df94210f-9bcc-4837-bcfb-5c36d1d0d47f" providerId="ADAL" clId="{61CEE6DE-9FF7-0347-9260-8333418177F4}" dt="2024-03-24T18:24:22.121" v="4543" actId="20577"/>
          <ac:spMkLst>
            <pc:docMk/>
            <pc:sldMk cId="638064763" sldId="323"/>
            <ac:spMk id="730" creationId="{00000000-0000-0000-0000-000000000000}"/>
          </ac:spMkLst>
        </pc:spChg>
        <pc:picChg chg="mod">
          <ac:chgData name="YEUNG, Ching Hin" userId="df94210f-9bcc-4837-bcfb-5c36d1d0d47f" providerId="ADAL" clId="{61CEE6DE-9FF7-0347-9260-8333418177F4}" dt="2024-03-24T18:25:43.404" v="4607" actId="1076"/>
          <ac:picMkLst>
            <pc:docMk/>
            <pc:sldMk cId="638064763" sldId="323"/>
            <ac:picMk id="3" creationId="{3D0F5605-1C9D-457A-CEDA-CDEAD4DB6B96}"/>
          </ac:picMkLst>
        </pc:picChg>
      </pc:sldChg>
      <pc:sldChg chg="addSp delSp modSp mod ord">
        <pc:chgData name="YEUNG, Ching Hin" userId="df94210f-9bcc-4837-bcfb-5c36d1d0d47f" providerId="ADAL" clId="{61CEE6DE-9FF7-0347-9260-8333418177F4}" dt="2024-03-25T10:25:22.956" v="6114" actId="1076"/>
        <pc:sldMkLst>
          <pc:docMk/>
          <pc:sldMk cId="3136281805" sldId="326"/>
        </pc:sldMkLst>
        <pc:spChg chg="add mod">
          <ac:chgData name="YEUNG, Ching Hin" userId="df94210f-9bcc-4837-bcfb-5c36d1d0d47f" providerId="ADAL" clId="{61CEE6DE-9FF7-0347-9260-8333418177F4}" dt="2024-03-24T18:58:10.564" v="5456" actId="1076"/>
          <ac:spMkLst>
            <pc:docMk/>
            <pc:sldMk cId="3136281805" sldId="326"/>
            <ac:spMk id="2" creationId="{0C92880D-C5F4-5FE2-9695-A09AF83BA21E}"/>
          </ac:spMkLst>
        </pc:spChg>
        <pc:spChg chg="add del mod">
          <ac:chgData name="YEUNG, Ching Hin" userId="df94210f-9bcc-4837-bcfb-5c36d1d0d47f" providerId="ADAL" clId="{61CEE6DE-9FF7-0347-9260-8333418177F4}" dt="2024-03-24T18:57:41.289" v="5442" actId="478"/>
          <ac:spMkLst>
            <pc:docMk/>
            <pc:sldMk cId="3136281805" sldId="326"/>
            <ac:spMk id="4" creationId="{50AA01CB-ED99-0A66-4E16-AE2DF86F1EFE}"/>
          </ac:spMkLst>
        </pc:spChg>
        <pc:spChg chg="add mod">
          <ac:chgData name="YEUNG, Ching Hin" userId="df94210f-9bcc-4837-bcfb-5c36d1d0d47f" providerId="ADAL" clId="{61CEE6DE-9FF7-0347-9260-8333418177F4}" dt="2024-03-24T18:57:55.269" v="5450" actId="255"/>
          <ac:spMkLst>
            <pc:docMk/>
            <pc:sldMk cId="3136281805" sldId="326"/>
            <ac:spMk id="6" creationId="{F5FD50CA-4271-78F7-CD69-3A69733C1A62}"/>
          </ac:spMkLst>
        </pc:spChg>
        <pc:spChg chg="add del mod">
          <ac:chgData name="YEUNG, Ching Hin" userId="df94210f-9bcc-4837-bcfb-5c36d1d0d47f" providerId="ADAL" clId="{61CEE6DE-9FF7-0347-9260-8333418177F4}" dt="2024-03-24T18:57:44.353" v="5446" actId="478"/>
          <ac:spMkLst>
            <pc:docMk/>
            <pc:sldMk cId="3136281805" sldId="326"/>
            <ac:spMk id="8" creationId="{E9FBF737-2A80-36C6-75A9-647AC39E9D31}"/>
          </ac:spMkLst>
        </pc:spChg>
        <pc:spChg chg="del mod">
          <ac:chgData name="YEUNG, Ching Hin" userId="df94210f-9bcc-4837-bcfb-5c36d1d0d47f" providerId="ADAL" clId="{61CEE6DE-9FF7-0347-9260-8333418177F4}" dt="2024-03-24T18:57:42.727" v="5445" actId="478"/>
          <ac:spMkLst>
            <pc:docMk/>
            <pc:sldMk cId="3136281805" sldId="326"/>
            <ac:spMk id="681" creationId="{00000000-0000-0000-0000-000000000000}"/>
          </ac:spMkLst>
        </pc:spChg>
        <pc:spChg chg="del">
          <ac:chgData name="YEUNG, Ching Hin" userId="df94210f-9bcc-4837-bcfb-5c36d1d0d47f" providerId="ADAL" clId="{61CEE6DE-9FF7-0347-9260-8333418177F4}" dt="2024-03-24T18:57:25.080" v="5436" actId="478"/>
          <ac:spMkLst>
            <pc:docMk/>
            <pc:sldMk cId="3136281805" sldId="326"/>
            <ac:spMk id="682" creationId="{00000000-0000-0000-0000-000000000000}"/>
          </ac:spMkLst>
        </pc:spChg>
        <pc:picChg chg="add mod">
          <ac:chgData name="YEUNG, Ching Hin" userId="df94210f-9bcc-4837-bcfb-5c36d1d0d47f" providerId="ADAL" clId="{61CEE6DE-9FF7-0347-9260-8333418177F4}" dt="2024-03-25T10:25:22.956" v="6114" actId="1076"/>
          <ac:picMkLst>
            <pc:docMk/>
            <pc:sldMk cId="3136281805" sldId="326"/>
            <ac:picMk id="9" creationId="{2BBCDF47-57EE-5236-EC76-997FCF6856E0}"/>
          </ac:picMkLst>
        </pc:picChg>
      </pc:sldChg>
      <pc:sldChg chg="modSp mod">
        <pc:chgData name="YEUNG, Ching Hin" userId="df94210f-9bcc-4837-bcfb-5c36d1d0d47f" providerId="ADAL" clId="{61CEE6DE-9FF7-0347-9260-8333418177F4}" dt="2024-03-24T19:24:17.474" v="5871" actId="20577"/>
        <pc:sldMkLst>
          <pc:docMk/>
          <pc:sldMk cId="4256031175" sldId="327"/>
        </pc:sldMkLst>
        <pc:spChg chg="mod">
          <ac:chgData name="YEUNG, Ching Hin" userId="df94210f-9bcc-4837-bcfb-5c36d1d0d47f" providerId="ADAL" clId="{61CEE6DE-9FF7-0347-9260-8333418177F4}" dt="2024-03-24T19:24:17.474" v="5871" actId="20577"/>
          <ac:spMkLst>
            <pc:docMk/>
            <pc:sldMk cId="4256031175" sldId="327"/>
            <ac:spMk id="729" creationId="{00000000-0000-0000-0000-000000000000}"/>
          </ac:spMkLst>
        </pc:spChg>
        <pc:spChg chg="mod">
          <ac:chgData name="YEUNG, Ching Hin" userId="df94210f-9bcc-4837-bcfb-5c36d1d0d47f" providerId="ADAL" clId="{61CEE6DE-9FF7-0347-9260-8333418177F4}" dt="2024-03-24T18:26:07.229" v="4622" actId="2711"/>
          <ac:spMkLst>
            <pc:docMk/>
            <pc:sldMk cId="4256031175" sldId="327"/>
            <ac:spMk id="730" creationId="{00000000-0000-0000-0000-000000000000}"/>
          </ac:spMkLst>
        </pc:spChg>
        <pc:picChg chg="mod">
          <ac:chgData name="YEUNG, Ching Hin" userId="df94210f-9bcc-4837-bcfb-5c36d1d0d47f" providerId="ADAL" clId="{61CEE6DE-9FF7-0347-9260-8333418177F4}" dt="2024-03-24T18:25:35.752" v="4604" actId="1076"/>
          <ac:picMkLst>
            <pc:docMk/>
            <pc:sldMk cId="4256031175" sldId="327"/>
            <ac:picMk id="4" creationId="{F569EBD0-16F8-57ED-FADC-764C34EE7E1F}"/>
          </ac:picMkLst>
        </pc:picChg>
      </pc:sldChg>
      <pc:sldChg chg="modSp mod">
        <pc:chgData name="YEUNG, Ching Hin" userId="df94210f-9bcc-4837-bcfb-5c36d1d0d47f" providerId="ADAL" clId="{61CEE6DE-9FF7-0347-9260-8333418177F4}" dt="2024-03-24T18:54:50.489" v="5401" actId="1076"/>
        <pc:sldMkLst>
          <pc:docMk/>
          <pc:sldMk cId="525313221" sldId="328"/>
        </pc:sldMkLst>
        <pc:spChg chg="mod">
          <ac:chgData name="YEUNG, Ching Hin" userId="df94210f-9bcc-4837-bcfb-5c36d1d0d47f" providerId="ADAL" clId="{61CEE6DE-9FF7-0347-9260-8333418177F4}" dt="2024-03-24T18:54:12.476" v="5391" actId="1076"/>
          <ac:spMkLst>
            <pc:docMk/>
            <pc:sldMk cId="525313221" sldId="328"/>
            <ac:spMk id="6" creationId="{EF5091CD-B851-E6C2-3880-71148326C0F3}"/>
          </ac:spMkLst>
        </pc:spChg>
        <pc:spChg chg="mod">
          <ac:chgData name="YEUNG, Ching Hin" userId="df94210f-9bcc-4837-bcfb-5c36d1d0d47f" providerId="ADAL" clId="{61CEE6DE-9FF7-0347-9260-8333418177F4}" dt="2024-03-24T18:54:48.764" v="5400" actId="14100"/>
          <ac:spMkLst>
            <pc:docMk/>
            <pc:sldMk cId="525313221" sldId="328"/>
            <ac:spMk id="10" creationId="{E64F0B9F-B16D-7578-CF8D-F93511811367}"/>
          </ac:spMkLst>
        </pc:spChg>
        <pc:picChg chg="mod">
          <ac:chgData name="YEUNG, Ching Hin" userId="df94210f-9bcc-4837-bcfb-5c36d1d0d47f" providerId="ADAL" clId="{61CEE6DE-9FF7-0347-9260-8333418177F4}" dt="2024-03-24T18:54:50.489" v="5401" actId="1076"/>
          <ac:picMkLst>
            <pc:docMk/>
            <pc:sldMk cId="525313221" sldId="328"/>
            <ac:picMk id="2" creationId="{2C678349-0B10-6839-43BE-520461C9B59D}"/>
          </ac:picMkLst>
        </pc:picChg>
      </pc:sldChg>
      <pc:sldChg chg="addSp delSp modSp mod">
        <pc:chgData name="YEUNG, Ching Hin" userId="df94210f-9bcc-4837-bcfb-5c36d1d0d47f" providerId="ADAL" clId="{61CEE6DE-9FF7-0347-9260-8333418177F4}" dt="2024-03-25T10:25:07.997" v="6113" actId="20577"/>
        <pc:sldMkLst>
          <pc:docMk/>
          <pc:sldMk cId="1591208981" sldId="329"/>
        </pc:sldMkLst>
        <pc:spChg chg="add mod">
          <ac:chgData name="YEUNG, Ching Hin" userId="df94210f-9bcc-4837-bcfb-5c36d1d0d47f" providerId="ADAL" clId="{61CEE6DE-9FF7-0347-9260-8333418177F4}" dt="2024-03-25T10:10:17.992" v="6022" actId="1076"/>
          <ac:spMkLst>
            <pc:docMk/>
            <pc:sldMk cId="1591208981" sldId="329"/>
            <ac:spMk id="2" creationId="{2B4C79CD-D773-A0A1-F251-8B07CBC237BF}"/>
          </ac:spMkLst>
        </pc:spChg>
        <pc:spChg chg="del mod">
          <ac:chgData name="YEUNG, Ching Hin" userId="df94210f-9bcc-4837-bcfb-5c36d1d0d47f" providerId="ADAL" clId="{61CEE6DE-9FF7-0347-9260-8333418177F4}" dt="2024-03-25T10:24:58.569" v="6109" actId="478"/>
          <ac:spMkLst>
            <pc:docMk/>
            <pc:sldMk cId="1591208981" sldId="329"/>
            <ac:spMk id="9" creationId="{E728DF06-27AC-6A5D-3C47-7BCD674D7D3D}"/>
          </ac:spMkLst>
        </pc:spChg>
        <pc:spChg chg="mod">
          <ac:chgData name="YEUNG, Ching Hin" userId="df94210f-9bcc-4837-bcfb-5c36d1d0d47f" providerId="ADAL" clId="{61CEE6DE-9FF7-0347-9260-8333418177F4}" dt="2024-03-25T10:25:07.997" v="6113" actId="20577"/>
          <ac:spMkLst>
            <pc:docMk/>
            <pc:sldMk cId="1591208981" sldId="329"/>
            <ac:spMk id="10" creationId="{E64F0B9F-B16D-7578-CF8D-F93511811367}"/>
          </ac:spMkLst>
        </pc:spChg>
        <pc:picChg chg="mod">
          <ac:chgData name="YEUNG, Ching Hin" userId="df94210f-9bcc-4837-bcfb-5c36d1d0d47f" providerId="ADAL" clId="{61CEE6DE-9FF7-0347-9260-8333418177F4}" dt="2024-03-25T10:10:06.290" v="6020" actId="1076"/>
          <ac:picMkLst>
            <pc:docMk/>
            <pc:sldMk cId="1591208981" sldId="329"/>
            <ac:picMk id="3080" creationId="{9E4F0543-15E9-DB62-1844-B504F1B8586A}"/>
          </ac:picMkLst>
        </pc:picChg>
      </pc:sldChg>
      <pc:sldChg chg="delSp modSp del mod">
        <pc:chgData name="YEUNG, Ching Hin" userId="df94210f-9bcc-4837-bcfb-5c36d1d0d47f" providerId="ADAL" clId="{61CEE6DE-9FF7-0347-9260-8333418177F4}" dt="2024-03-24T18:58:15.849" v="5457" actId="2696"/>
        <pc:sldMkLst>
          <pc:docMk/>
          <pc:sldMk cId="3495044273" sldId="330"/>
        </pc:sldMkLst>
        <pc:spChg chg="mod">
          <ac:chgData name="YEUNG, Ching Hin" userId="df94210f-9bcc-4837-bcfb-5c36d1d0d47f" providerId="ADAL" clId="{61CEE6DE-9FF7-0347-9260-8333418177F4}" dt="2024-03-24T18:56:27.871" v="5422" actId="1076"/>
          <ac:spMkLst>
            <pc:docMk/>
            <pc:sldMk cId="3495044273" sldId="330"/>
            <ac:spMk id="6" creationId="{EF5091CD-B851-E6C2-3880-71148326C0F3}"/>
          </ac:spMkLst>
        </pc:spChg>
        <pc:spChg chg="del mod">
          <ac:chgData name="YEUNG, Ching Hin" userId="df94210f-9bcc-4837-bcfb-5c36d1d0d47f" providerId="ADAL" clId="{61CEE6DE-9FF7-0347-9260-8333418177F4}" dt="2024-03-24T18:57:41.727" v="5444"/>
          <ac:spMkLst>
            <pc:docMk/>
            <pc:sldMk cId="3495044273" sldId="330"/>
            <ac:spMk id="10" creationId="{E64F0B9F-B16D-7578-CF8D-F93511811367}"/>
          </ac:spMkLst>
        </pc:spChg>
        <pc:picChg chg="del">
          <ac:chgData name="YEUNG, Ching Hin" userId="df94210f-9bcc-4837-bcfb-5c36d1d0d47f" providerId="ADAL" clId="{61CEE6DE-9FF7-0347-9260-8333418177F4}" dt="2024-03-24T18:58:00.917" v="5451" actId="21"/>
          <ac:picMkLst>
            <pc:docMk/>
            <pc:sldMk cId="3495044273" sldId="330"/>
            <ac:picMk id="5122" creationId="{D1EA5682-33DD-909E-180E-A09CF1FEB5A6}"/>
          </ac:picMkLst>
        </pc:picChg>
      </pc:sldChg>
      <pc:sldChg chg="modSp mod">
        <pc:chgData name="YEUNG, Ching Hin" userId="df94210f-9bcc-4837-bcfb-5c36d1d0d47f" providerId="ADAL" clId="{61CEE6DE-9FF7-0347-9260-8333418177F4}" dt="2024-03-25T10:25:37.436" v="6136" actId="20577"/>
        <pc:sldMkLst>
          <pc:docMk/>
          <pc:sldMk cId="3539429663" sldId="331"/>
        </pc:sldMkLst>
        <pc:spChg chg="mod">
          <ac:chgData name="YEUNG, Ching Hin" userId="df94210f-9bcc-4837-bcfb-5c36d1d0d47f" providerId="ADAL" clId="{61CEE6DE-9FF7-0347-9260-8333418177F4}" dt="2024-03-24T18:58:52.144" v="5469" actId="1076"/>
          <ac:spMkLst>
            <pc:docMk/>
            <pc:sldMk cId="3539429663" sldId="331"/>
            <ac:spMk id="6" creationId="{EF5091CD-B851-E6C2-3880-71148326C0F3}"/>
          </ac:spMkLst>
        </pc:spChg>
        <pc:spChg chg="mod">
          <ac:chgData name="YEUNG, Ching Hin" userId="df94210f-9bcc-4837-bcfb-5c36d1d0d47f" providerId="ADAL" clId="{61CEE6DE-9FF7-0347-9260-8333418177F4}" dt="2024-03-25T10:25:37.436" v="6136" actId="20577"/>
          <ac:spMkLst>
            <pc:docMk/>
            <pc:sldMk cId="3539429663" sldId="331"/>
            <ac:spMk id="10" creationId="{E64F0B9F-B16D-7578-CF8D-F93511811367}"/>
          </ac:spMkLst>
        </pc:spChg>
        <pc:picChg chg="mod">
          <ac:chgData name="YEUNG, Ching Hin" userId="df94210f-9bcc-4837-bcfb-5c36d1d0d47f" providerId="ADAL" clId="{61CEE6DE-9FF7-0347-9260-8333418177F4}" dt="2024-03-24T19:01:23.266" v="5492" actId="1076"/>
          <ac:picMkLst>
            <pc:docMk/>
            <pc:sldMk cId="3539429663" sldId="331"/>
            <ac:picMk id="4" creationId="{AE90AE5D-920A-B04A-E47D-548AC33772F9}"/>
          </ac:picMkLst>
        </pc:picChg>
      </pc:sldChg>
      <pc:sldChg chg="modSp del mod">
        <pc:chgData name="YEUNG, Ching Hin" userId="df94210f-9bcc-4837-bcfb-5c36d1d0d47f" providerId="ADAL" clId="{61CEE6DE-9FF7-0347-9260-8333418177F4}" dt="2024-03-24T18:35:47.866" v="4973" actId="2696"/>
        <pc:sldMkLst>
          <pc:docMk/>
          <pc:sldMk cId="692010087" sldId="332"/>
        </pc:sldMkLst>
        <pc:spChg chg="mod">
          <ac:chgData name="YEUNG, Ching Hin" userId="df94210f-9bcc-4837-bcfb-5c36d1d0d47f" providerId="ADAL" clId="{61CEE6DE-9FF7-0347-9260-8333418177F4}" dt="2024-03-24T18:30:50.798" v="4737" actId="21"/>
          <ac:spMkLst>
            <pc:docMk/>
            <pc:sldMk cId="692010087" sldId="332"/>
            <ac:spMk id="2" creationId="{7756EE3C-BF0E-8084-197F-F249EDC14D34}"/>
          </ac:spMkLst>
        </pc:spChg>
        <pc:spChg chg="mod">
          <ac:chgData name="YEUNG, Ching Hin" userId="df94210f-9bcc-4837-bcfb-5c36d1d0d47f" providerId="ADAL" clId="{61CEE6DE-9FF7-0347-9260-8333418177F4}" dt="2024-03-24T18:29:22.939" v="4697" actId="123"/>
          <ac:spMkLst>
            <pc:docMk/>
            <pc:sldMk cId="692010087" sldId="332"/>
            <ac:spMk id="3" creationId="{72C8F8A0-76B3-8BE9-6D7B-75CCFB52D654}"/>
          </ac:spMkLst>
        </pc:spChg>
      </pc:sldChg>
      <pc:sldChg chg="modSp del mod">
        <pc:chgData name="YEUNG, Ching Hin" userId="df94210f-9bcc-4837-bcfb-5c36d1d0d47f" providerId="ADAL" clId="{61CEE6DE-9FF7-0347-9260-8333418177F4}" dt="2024-03-24T18:39:29.881" v="5039" actId="2696"/>
        <pc:sldMkLst>
          <pc:docMk/>
          <pc:sldMk cId="2656693381" sldId="333"/>
        </pc:sldMkLst>
        <pc:spChg chg="mod">
          <ac:chgData name="YEUNG, Ching Hin" userId="df94210f-9bcc-4837-bcfb-5c36d1d0d47f" providerId="ADAL" clId="{61CEE6DE-9FF7-0347-9260-8333418177F4}" dt="2024-03-24T18:36:02.337" v="4979" actId="14100"/>
          <ac:spMkLst>
            <pc:docMk/>
            <pc:sldMk cId="2656693381" sldId="333"/>
            <ac:spMk id="477" creationId="{00000000-0000-0000-0000-000000000000}"/>
          </ac:spMkLst>
        </pc:spChg>
        <pc:spChg chg="mod">
          <ac:chgData name="YEUNG, Ching Hin" userId="df94210f-9bcc-4837-bcfb-5c36d1d0d47f" providerId="ADAL" clId="{61CEE6DE-9FF7-0347-9260-8333418177F4}" dt="2024-03-24T18:37:40.531" v="5003" actId="21"/>
          <ac:spMkLst>
            <pc:docMk/>
            <pc:sldMk cId="2656693381" sldId="333"/>
            <ac:spMk id="478" creationId="{00000000-0000-0000-0000-000000000000}"/>
          </ac:spMkLst>
        </pc:spChg>
        <pc:spChg chg="mod">
          <ac:chgData name="YEUNG, Ching Hin" userId="df94210f-9bcc-4837-bcfb-5c36d1d0d47f" providerId="ADAL" clId="{61CEE6DE-9FF7-0347-9260-8333418177F4}" dt="2024-03-24T18:36:34.687" v="4986" actId="113"/>
          <ac:spMkLst>
            <pc:docMk/>
            <pc:sldMk cId="2656693381" sldId="333"/>
            <ac:spMk id="481" creationId="{00000000-0000-0000-0000-000000000000}"/>
          </ac:spMkLst>
        </pc:spChg>
      </pc:sldChg>
      <pc:sldChg chg="addSp delSp modSp del mod">
        <pc:chgData name="YEUNG, Ching Hin" userId="df94210f-9bcc-4837-bcfb-5c36d1d0d47f" providerId="ADAL" clId="{61CEE6DE-9FF7-0347-9260-8333418177F4}" dt="2024-03-24T19:13:39.668" v="5685" actId="2696"/>
        <pc:sldMkLst>
          <pc:docMk/>
          <pc:sldMk cId="1867246086" sldId="334"/>
        </pc:sldMkLst>
        <pc:spChg chg="del">
          <ac:chgData name="YEUNG, Ching Hin" userId="df94210f-9bcc-4837-bcfb-5c36d1d0d47f" providerId="ADAL" clId="{61CEE6DE-9FF7-0347-9260-8333418177F4}" dt="2024-03-24T18:59:02.207" v="5470" actId="478"/>
          <ac:spMkLst>
            <pc:docMk/>
            <pc:sldMk cId="1867246086" sldId="334"/>
            <ac:spMk id="3" creationId="{B90533D6-F950-534A-CA97-07A97905C937}"/>
          </ac:spMkLst>
        </pc:spChg>
        <pc:spChg chg="add mod">
          <ac:chgData name="YEUNG, Ching Hin" userId="df94210f-9bcc-4837-bcfb-5c36d1d0d47f" providerId="ADAL" clId="{61CEE6DE-9FF7-0347-9260-8333418177F4}" dt="2024-03-24T19:11:31.185" v="5586"/>
          <ac:spMkLst>
            <pc:docMk/>
            <pc:sldMk cId="1867246086" sldId="334"/>
            <ac:spMk id="4" creationId="{8F51A79B-EB3A-BB94-B2F0-84C81A647C22}"/>
          </ac:spMkLst>
        </pc:spChg>
        <pc:spChg chg="mod">
          <ac:chgData name="YEUNG, Ching Hin" userId="df94210f-9bcc-4837-bcfb-5c36d1d0d47f" providerId="ADAL" clId="{61CEE6DE-9FF7-0347-9260-8333418177F4}" dt="2024-03-24T19:09:07.106" v="5560" actId="20577"/>
          <ac:spMkLst>
            <pc:docMk/>
            <pc:sldMk cId="1867246086" sldId="334"/>
            <ac:spMk id="5" creationId="{77B5CEA1-5006-2879-EA5A-9C916D936B76}"/>
          </ac:spMkLst>
        </pc:spChg>
        <pc:spChg chg="mod">
          <ac:chgData name="YEUNG, Ching Hin" userId="df94210f-9bcc-4837-bcfb-5c36d1d0d47f" providerId="ADAL" clId="{61CEE6DE-9FF7-0347-9260-8333418177F4}" dt="2024-03-24T19:09:34.407" v="5567" actId="1076"/>
          <ac:spMkLst>
            <pc:docMk/>
            <pc:sldMk cId="1867246086" sldId="334"/>
            <ac:spMk id="16" creationId="{8929DA1D-F71A-A368-CF7A-6B8FFC7759E2}"/>
          </ac:spMkLst>
        </pc:spChg>
        <pc:spChg chg="mod">
          <ac:chgData name="YEUNG, Ching Hin" userId="df94210f-9bcc-4837-bcfb-5c36d1d0d47f" providerId="ADAL" clId="{61CEE6DE-9FF7-0347-9260-8333418177F4}" dt="2024-03-24T19:09:36.961" v="5568" actId="1076"/>
          <ac:spMkLst>
            <pc:docMk/>
            <pc:sldMk cId="1867246086" sldId="334"/>
            <ac:spMk id="17" creationId="{9E9A57BC-C2F6-8219-77C9-AED3C8BF9CE3}"/>
          </ac:spMkLst>
        </pc:spChg>
        <pc:spChg chg="del mod">
          <ac:chgData name="YEUNG, Ching Hin" userId="df94210f-9bcc-4837-bcfb-5c36d1d0d47f" providerId="ADAL" clId="{61CEE6DE-9FF7-0347-9260-8333418177F4}" dt="2024-03-24T19:13:10.124" v="5665" actId="21"/>
          <ac:spMkLst>
            <pc:docMk/>
            <pc:sldMk cId="1867246086" sldId="334"/>
            <ac:spMk id="25" creationId="{324D2A80-35BE-5AFC-E6FF-D139C31D424F}"/>
          </ac:spMkLst>
        </pc:spChg>
        <pc:grpChg chg="mod">
          <ac:chgData name="YEUNG, Ching Hin" userId="df94210f-9bcc-4837-bcfb-5c36d1d0d47f" providerId="ADAL" clId="{61CEE6DE-9FF7-0347-9260-8333418177F4}" dt="2024-03-24T19:09:25.407" v="5565" actId="14100"/>
          <ac:grpSpMkLst>
            <pc:docMk/>
            <pc:sldMk cId="1867246086" sldId="334"/>
            <ac:grpSpMk id="10" creationId="{B8647733-A64A-88D0-40AF-42484BFF035A}"/>
          </ac:grpSpMkLst>
        </pc:grpChg>
      </pc:sldChg>
      <pc:sldChg chg="addSp delSp modSp del mod">
        <pc:chgData name="YEUNG, Ching Hin" userId="df94210f-9bcc-4837-bcfb-5c36d1d0d47f" providerId="ADAL" clId="{61CEE6DE-9FF7-0347-9260-8333418177F4}" dt="2024-03-24T19:17:29.739" v="5776" actId="2696"/>
        <pc:sldMkLst>
          <pc:docMk/>
          <pc:sldMk cId="2799500397" sldId="335"/>
        </pc:sldMkLst>
        <pc:spChg chg="del">
          <ac:chgData name="YEUNG, Ching Hin" userId="df94210f-9bcc-4837-bcfb-5c36d1d0d47f" providerId="ADAL" clId="{61CEE6DE-9FF7-0347-9260-8333418177F4}" dt="2024-03-24T19:16:16.366" v="5704" actId="478"/>
          <ac:spMkLst>
            <pc:docMk/>
            <pc:sldMk cId="2799500397" sldId="335"/>
            <ac:spMk id="2" creationId="{5FB075E4-BC70-01AF-A899-63CA47B0A9DD}"/>
          </ac:spMkLst>
        </pc:spChg>
        <pc:spChg chg="del">
          <ac:chgData name="YEUNG, Ching Hin" userId="df94210f-9bcc-4837-bcfb-5c36d1d0d47f" providerId="ADAL" clId="{61CEE6DE-9FF7-0347-9260-8333418177F4}" dt="2024-03-24T19:14:57.844" v="5686" actId="478"/>
          <ac:spMkLst>
            <pc:docMk/>
            <pc:sldMk cId="2799500397" sldId="335"/>
            <ac:spMk id="3" creationId="{CC85EB7C-1E66-FD29-2382-95555DA61D7C}"/>
          </ac:spMkLst>
        </pc:spChg>
        <pc:spChg chg="add del mod">
          <ac:chgData name="YEUNG, Ching Hin" userId="df94210f-9bcc-4837-bcfb-5c36d1d0d47f" providerId="ADAL" clId="{61CEE6DE-9FF7-0347-9260-8333418177F4}" dt="2024-03-24T19:15:16.780" v="5688" actId="478"/>
          <ac:spMkLst>
            <pc:docMk/>
            <pc:sldMk cId="2799500397" sldId="335"/>
            <ac:spMk id="4" creationId="{F589EAD3-32BB-4A0F-D419-E94367D4D917}"/>
          </ac:spMkLst>
        </pc:spChg>
      </pc:sldChg>
      <pc:sldChg chg="delSp modSp mod">
        <pc:chgData name="YEUNG, Ching Hin" userId="df94210f-9bcc-4837-bcfb-5c36d1d0d47f" providerId="ADAL" clId="{61CEE6DE-9FF7-0347-9260-8333418177F4}" dt="2024-03-25T12:44:34.186" v="6216" actId="1076"/>
        <pc:sldMkLst>
          <pc:docMk/>
          <pc:sldMk cId="2220293634" sldId="336"/>
        </pc:sldMkLst>
        <pc:spChg chg="del">
          <ac:chgData name="YEUNG, Ching Hin" userId="df94210f-9bcc-4837-bcfb-5c36d1d0d47f" providerId="ADAL" clId="{61CEE6DE-9FF7-0347-9260-8333418177F4}" dt="2024-03-24T19:17:37.513" v="5779" actId="478"/>
          <ac:spMkLst>
            <pc:docMk/>
            <pc:sldMk cId="2220293634" sldId="336"/>
            <ac:spMk id="2" creationId="{6B4F6678-0BD7-D805-3D6C-F92FFC984023}"/>
          </ac:spMkLst>
        </pc:spChg>
        <pc:spChg chg="mod">
          <ac:chgData name="YEUNG, Ching Hin" userId="df94210f-9bcc-4837-bcfb-5c36d1d0d47f" providerId="ADAL" clId="{61CEE6DE-9FF7-0347-9260-8333418177F4}" dt="2024-03-25T12:44:34.186" v="6216" actId="1076"/>
          <ac:spMkLst>
            <pc:docMk/>
            <pc:sldMk cId="2220293634" sldId="336"/>
            <ac:spMk id="5" creationId="{8FB9DE2F-8CEE-DDBF-0AB0-C1DABA99693A}"/>
          </ac:spMkLst>
        </pc:spChg>
        <pc:spChg chg="mod">
          <ac:chgData name="YEUNG, Ching Hin" userId="df94210f-9bcc-4837-bcfb-5c36d1d0d47f" providerId="ADAL" clId="{61CEE6DE-9FF7-0347-9260-8333418177F4}" dt="2024-03-24T19:17:34.579" v="5778" actId="14100"/>
          <ac:spMkLst>
            <pc:docMk/>
            <pc:sldMk cId="2220293634" sldId="336"/>
            <ac:spMk id="6" creationId="{692BD9F6-CF5E-E919-4F14-B05CB2F443E5}"/>
          </ac:spMkLst>
        </pc:spChg>
        <pc:picChg chg="mod">
          <ac:chgData name="YEUNG, Ching Hin" userId="df94210f-9bcc-4837-bcfb-5c36d1d0d47f" providerId="ADAL" clId="{61CEE6DE-9FF7-0347-9260-8333418177F4}" dt="2024-03-24T19:17:41.384" v="5781" actId="1076"/>
          <ac:picMkLst>
            <pc:docMk/>
            <pc:sldMk cId="2220293634" sldId="336"/>
            <ac:picMk id="4" creationId="{6F8B145F-3C23-5E48-3513-67632DCD29E5}"/>
          </ac:picMkLst>
        </pc:picChg>
        <pc:picChg chg="mod">
          <ac:chgData name="YEUNG, Ching Hin" userId="df94210f-9bcc-4837-bcfb-5c36d1d0d47f" providerId="ADAL" clId="{61CEE6DE-9FF7-0347-9260-8333418177F4}" dt="2024-03-25T12:44:27.501" v="6213" actId="1076"/>
          <ac:picMkLst>
            <pc:docMk/>
            <pc:sldMk cId="2220293634" sldId="336"/>
            <ac:picMk id="7" creationId="{DC9C7ADD-3E30-41E5-6F9D-4549D6AF2AA7}"/>
          </ac:picMkLst>
        </pc:picChg>
      </pc:sldChg>
      <pc:sldChg chg="delSp modSp mod">
        <pc:chgData name="YEUNG, Ching Hin" userId="df94210f-9bcc-4837-bcfb-5c36d1d0d47f" providerId="ADAL" clId="{61CEE6DE-9FF7-0347-9260-8333418177F4}" dt="2024-03-25T12:44:42.377" v="6217" actId="1076"/>
        <pc:sldMkLst>
          <pc:docMk/>
          <pc:sldMk cId="1777470732" sldId="337"/>
        </pc:sldMkLst>
        <pc:spChg chg="del">
          <ac:chgData name="YEUNG, Ching Hin" userId="df94210f-9bcc-4837-bcfb-5c36d1d0d47f" providerId="ADAL" clId="{61CEE6DE-9FF7-0347-9260-8333418177F4}" dt="2024-03-24T19:19:09.182" v="5801" actId="478"/>
          <ac:spMkLst>
            <pc:docMk/>
            <pc:sldMk cId="1777470732" sldId="337"/>
            <ac:spMk id="2" creationId="{99CE4CDF-5D02-1296-2942-18D9997E13F7}"/>
          </ac:spMkLst>
        </pc:spChg>
        <pc:spChg chg="del">
          <ac:chgData name="YEUNG, Ching Hin" userId="df94210f-9bcc-4837-bcfb-5c36d1d0d47f" providerId="ADAL" clId="{61CEE6DE-9FF7-0347-9260-8333418177F4}" dt="2024-03-24T19:19:10.420" v="5802" actId="478"/>
          <ac:spMkLst>
            <pc:docMk/>
            <pc:sldMk cId="1777470732" sldId="337"/>
            <ac:spMk id="3" creationId="{C5CC9EE2-6819-2393-A39E-7E6EFA60F4AF}"/>
          </ac:spMkLst>
        </pc:spChg>
        <pc:spChg chg="mod">
          <ac:chgData name="YEUNG, Ching Hin" userId="df94210f-9bcc-4837-bcfb-5c36d1d0d47f" providerId="ADAL" clId="{61CEE6DE-9FF7-0347-9260-8333418177F4}" dt="2024-03-24T19:19:06.907" v="5800" actId="1076"/>
          <ac:spMkLst>
            <pc:docMk/>
            <pc:sldMk cId="1777470732" sldId="337"/>
            <ac:spMk id="4" creationId="{CFBA4E14-5BC2-9D90-FE51-A8FBDBA92583}"/>
          </ac:spMkLst>
        </pc:spChg>
        <pc:spChg chg="mod">
          <ac:chgData name="YEUNG, Ching Hin" userId="df94210f-9bcc-4837-bcfb-5c36d1d0d47f" providerId="ADAL" clId="{61CEE6DE-9FF7-0347-9260-8333418177F4}" dt="2024-03-24T19:20:01.798" v="5818" actId="14100"/>
          <ac:spMkLst>
            <pc:docMk/>
            <pc:sldMk cId="1777470732" sldId="337"/>
            <ac:spMk id="5" creationId="{5C29F078-BB26-98E4-1E01-494D211A1B86}"/>
          </ac:spMkLst>
        </pc:spChg>
        <pc:spChg chg="mod">
          <ac:chgData name="YEUNG, Ching Hin" userId="df94210f-9bcc-4837-bcfb-5c36d1d0d47f" providerId="ADAL" clId="{61CEE6DE-9FF7-0347-9260-8333418177F4}" dt="2024-03-24T19:18:51.595" v="5796" actId="1076"/>
          <ac:spMkLst>
            <pc:docMk/>
            <pc:sldMk cId="1777470732" sldId="337"/>
            <ac:spMk id="11" creationId="{CBAFD750-827A-42A8-BA95-E13DCF68E12B}"/>
          </ac:spMkLst>
        </pc:spChg>
        <pc:spChg chg="mod">
          <ac:chgData name="YEUNG, Ching Hin" userId="df94210f-9bcc-4837-bcfb-5c36d1d0d47f" providerId="ADAL" clId="{61CEE6DE-9FF7-0347-9260-8333418177F4}" dt="2024-03-25T12:44:42.377" v="6217" actId="1076"/>
          <ac:spMkLst>
            <pc:docMk/>
            <pc:sldMk cId="1777470732" sldId="337"/>
            <ac:spMk id="12" creationId="{A211AFD7-B691-23DB-949B-2E8E075F9B64}"/>
          </ac:spMkLst>
        </pc:spChg>
        <pc:spChg chg="mod">
          <ac:chgData name="YEUNG, Ching Hin" userId="df94210f-9bcc-4837-bcfb-5c36d1d0d47f" providerId="ADAL" clId="{61CEE6DE-9FF7-0347-9260-8333418177F4}" dt="2024-03-24T19:19:37.352" v="5811" actId="1076"/>
          <ac:spMkLst>
            <pc:docMk/>
            <pc:sldMk cId="1777470732" sldId="337"/>
            <ac:spMk id="13" creationId="{11F464AC-83BA-3414-90F9-0E3925A1E61C}"/>
          </ac:spMkLst>
        </pc:spChg>
        <pc:spChg chg="mod">
          <ac:chgData name="YEUNG, Ching Hin" userId="df94210f-9bcc-4837-bcfb-5c36d1d0d47f" providerId="ADAL" clId="{61CEE6DE-9FF7-0347-9260-8333418177F4}" dt="2024-03-24T19:19:21.691" v="5805" actId="1076"/>
          <ac:spMkLst>
            <pc:docMk/>
            <pc:sldMk cId="1777470732" sldId="337"/>
            <ac:spMk id="14" creationId="{36FF394C-6DD1-860B-20F6-F60D95198E43}"/>
          </ac:spMkLst>
        </pc:spChg>
        <pc:picChg chg="mod">
          <ac:chgData name="YEUNG, Ching Hin" userId="df94210f-9bcc-4837-bcfb-5c36d1d0d47f" providerId="ADAL" clId="{61CEE6DE-9FF7-0347-9260-8333418177F4}" dt="2024-03-24T19:19:42.431" v="5813" actId="14100"/>
          <ac:picMkLst>
            <pc:docMk/>
            <pc:sldMk cId="1777470732" sldId="337"/>
            <ac:picMk id="17" creationId="{80AFF0E7-813C-F5E4-7FDB-D1B277B37ED2}"/>
          </ac:picMkLst>
        </pc:picChg>
      </pc:sldChg>
      <pc:sldChg chg="addSp delSp modSp mod">
        <pc:chgData name="YEUNG, Ching Hin" userId="df94210f-9bcc-4837-bcfb-5c36d1d0d47f" providerId="ADAL" clId="{61CEE6DE-9FF7-0347-9260-8333418177F4}" dt="2024-03-25T10:11:08.614" v="6032" actId="1076"/>
        <pc:sldMkLst>
          <pc:docMk/>
          <pc:sldMk cId="3699718212" sldId="338"/>
        </pc:sldMkLst>
        <pc:spChg chg="mod">
          <ac:chgData name="YEUNG, Ching Hin" userId="df94210f-9bcc-4837-bcfb-5c36d1d0d47f" providerId="ADAL" clId="{61CEE6DE-9FF7-0347-9260-8333418177F4}" dt="2024-03-25T10:10:51.558" v="6028" actId="1076"/>
          <ac:spMkLst>
            <pc:docMk/>
            <pc:sldMk cId="3699718212" sldId="338"/>
            <ac:spMk id="2" creationId="{1BA55E84-2750-F251-28DE-254C367DE8AE}"/>
          </ac:spMkLst>
        </pc:spChg>
        <pc:spChg chg="del">
          <ac:chgData name="YEUNG, Ching Hin" userId="df94210f-9bcc-4837-bcfb-5c36d1d0d47f" providerId="ADAL" clId="{61CEE6DE-9FF7-0347-9260-8333418177F4}" dt="2024-03-24T19:19:50.026" v="5814" actId="478"/>
          <ac:spMkLst>
            <pc:docMk/>
            <pc:sldMk cId="3699718212" sldId="338"/>
            <ac:spMk id="2" creationId="{CD81EF31-62D3-6968-A395-AA5A54D37511}"/>
          </ac:spMkLst>
        </pc:spChg>
        <pc:spChg chg="del">
          <ac:chgData name="YEUNG, Ching Hin" userId="df94210f-9bcc-4837-bcfb-5c36d1d0d47f" providerId="ADAL" clId="{61CEE6DE-9FF7-0347-9260-8333418177F4}" dt="2024-03-24T19:19:51.345" v="5815" actId="478"/>
          <ac:spMkLst>
            <pc:docMk/>
            <pc:sldMk cId="3699718212" sldId="338"/>
            <ac:spMk id="3" creationId="{3C0DE2D9-D61E-639A-BAB0-F16325E388AE}"/>
          </ac:spMkLst>
        </pc:spChg>
        <pc:spChg chg="add mod">
          <ac:chgData name="YEUNG, Ching Hin" userId="df94210f-9bcc-4837-bcfb-5c36d1d0d47f" providerId="ADAL" clId="{61CEE6DE-9FF7-0347-9260-8333418177F4}" dt="2024-03-25T10:10:48.754" v="6027" actId="1076"/>
          <ac:spMkLst>
            <pc:docMk/>
            <pc:sldMk cId="3699718212" sldId="338"/>
            <ac:spMk id="6" creationId="{551585B3-6574-E255-4621-627CA243FE87}"/>
          </ac:spMkLst>
        </pc:spChg>
        <pc:picChg chg="mod modCrop">
          <ac:chgData name="YEUNG, Ching Hin" userId="df94210f-9bcc-4837-bcfb-5c36d1d0d47f" providerId="ADAL" clId="{61CEE6DE-9FF7-0347-9260-8333418177F4}" dt="2024-03-25T10:11:08.614" v="6032" actId="1076"/>
          <ac:picMkLst>
            <pc:docMk/>
            <pc:sldMk cId="3699718212" sldId="338"/>
            <ac:picMk id="5" creationId="{413C55B4-5FA8-4D9C-355F-53FA45F1665F}"/>
          </ac:picMkLst>
        </pc:picChg>
      </pc:sldChg>
      <pc:sldChg chg="delSp modSp mod">
        <pc:chgData name="YEUNG, Ching Hin" userId="df94210f-9bcc-4837-bcfb-5c36d1d0d47f" providerId="ADAL" clId="{61CEE6DE-9FF7-0347-9260-8333418177F4}" dt="2024-03-24T19:18:16.748" v="5787" actId="1076"/>
        <pc:sldMkLst>
          <pc:docMk/>
          <pc:sldMk cId="2728406194" sldId="339"/>
        </pc:sldMkLst>
        <pc:spChg chg="del">
          <ac:chgData name="YEUNG, Ching Hin" userId="df94210f-9bcc-4837-bcfb-5c36d1d0d47f" providerId="ADAL" clId="{61CEE6DE-9FF7-0347-9260-8333418177F4}" dt="2024-03-24T19:00:43.099" v="5488" actId="478"/>
          <ac:spMkLst>
            <pc:docMk/>
            <pc:sldMk cId="2728406194" sldId="339"/>
            <ac:spMk id="3" creationId="{EC2B72D7-7D9B-533F-CE92-6738F67371FD}"/>
          </ac:spMkLst>
        </pc:spChg>
        <pc:spChg chg="mod">
          <ac:chgData name="YEUNG, Ching Hin" userId="df94210f-9bcc-4837-bcfb-5c36d1d0d47f" providerId="ADAL" clId="{61CEE6DE-9FF7-0347-9260-8333418177F4}" dt="2024-03-24T19:18:16.748" v="5787" actId="1076"/>
          <ac:spMkLst>
            <pc:docMk/>
            <pc:sldMk cId="2728406194" sldId="339"/>
            <ac:spMk id="5" creationId="{44354782-134D-1277-98A4-EE24773CC377}"/>
          </ac:spMkLst>
        </pc:spChg>
      </pc:sldChg>
      <pc:sldChg chg="modSp mod ord">
        <pc:chgData name="YEUNG, Ching Hin" userId="df94210f-9bcc-4837-bcfb-5c36d1d0d47f" providerId="ADAL" clId="{61CEE6DE-9FF7-0347-9260-8333418177F4}" dt="2024-03-26T04:05:55.163" v="6620" actId="20578"/>
        <pc:sldMkLst>
          <pc:docMk/>
          <pc:sldMk cId="2353912118" sldId="340"/>
        </pc:sldMkLst>
        <pc:spChg chg="mod">
          <ac:chgData name="YEUNG, Ching Hin" userId="df94210f-9bcc-4837-bcfb-5c36d1d0d47f" providerId="ADAL" clId="{61CEE6DE-9FF7-0347-9260-8333418177F4}" dt="2024-03-24T19:21:57.256" v="5833" actId="5793"/>
          <ac:spMkLst>
            <pc:docMk/>
            <pc:sldMk cId="2353912118" sldId="340"/>
            <ac:spMk id="11" creationId="{E74B01A6-8BF1-CFCC-75BC-BB49A94CFF3E}"/>
          </ac:spMkLst>
        </pc:spChg>
      </pc:sldChg>
      <pc:sldChg chg="addSp delSp modSp add del mod ord">
        <pc:chgData name="YEUNG, Ching Hin" userId="df94210f-9bcc-4837-bcfb-5c36d1d0d47f" providerId="ADAL" clId="{61CEE6DE-9FF7-0347-9260-8333418177F4}" dt="2024-03-24T19:04:13.591" v="5534" actId="2696"/>
        <pc:sldMkLst>
          <pc:docMk/>
          <pc:sldMk cId="1078124723" sldId="341"/>
        </pc:sldMkLst>
        <pc:spChg chg="add del mod">
          <ac:chgData name="YEUNG, Ching Hin" userId="df94210f-9bcc-4837-bcfb-5c36d1d0d47f" providerId="ADAL" clId="{61CEE6DE-9FF7-0347-9260-8333418177F4}" dt="2024-03-24T19:03:36.062" v="5516" actId="21"/>
          <ac:spMkLst>
            <pc:docMk/>
            <pc:sldMk cId="1078124723" sldId="341"/>
            <ac:spMk id="3" creationId="{41BFCF50-0CCD-46BC-DFF9-B5BE89DC2D95}"/>
          </ac:spMkLst>
        </pc:spChg>
        <pc:spChg chg="add mod">
          <ac:chgData name="YEUNG, Ching Hin" userId="df94210f-9bcc-4837-bcfb-5c36d1d0d47f" providerId="ADAL" clId="{61CEE6DE-9FF7-0347-9260-8333418177F4}" dt="2024-03-24T19:03:46.157" v="5520" actId="21"/>
          <ac:spMkLst>
            <pc:docMk/>
            <pc:sldMk cId="1078124723" sldId="341"/>
            <ac:spMk id="4" creationId="{D8E87CF7-CD20-4356-97EE-19CCEAD854D7}"/>
          </ac:spMkLst>
        </pc:spChg>
        <pc:spChg chg="add del mod">
          <ac:chgData name="YEUNG, Ching Hin" userId="df94210f-9bcc-4837-bcfb-5c36d1d0d47f" providerId="ADAL" clId="{61CEE6DE-9FF7-0347-9260-8333418177F4}" dt="2024-03-24T19:03:31.357" v="5515" actId="478"/>
          <ac:spMkLst>
            <pc:docMk/>
            <pc:sldMk cId="1078124723" sldId="341"/>
            <ac:spMk id="6" creationId="{AD93CBE9-22A7-CB8F-758F-79F0DA00163C}"/>
          </ac:spMkLst>
        </pc:spChg>
        <pc:spChg chg="del mod">
          <ac:chgData name="YEUNG, Ching Hin" userId="df94210f-9bcc-4837-bcfb-5c36d1d0d47f" providerId="ADAL" clId="{61CEE6DE-9FF7-0347-9260-8333418177F4}" dt="2024-03-24T19:03:01.752" v="5503" actId="21"/>
          <ac:spMkLst>
            <pc:docMk/>
            <pc:sldMk cId="1078124723" sldId="341"/>
            <ac:spMk id="380" creationId="{00000000-0000-0000-0000-000000000000}"/>
          </ac:spMkLst>
        </pc:spChg>
        <pc:spChg chg="del">
          <ac:chgData name="YEUNG, Ching Hin" userId="df94210f-9bcc-4837-bcfb-5c36d1d0d47f" providerId="ADAL" clId="{61CEE6DE-9FF7-0347-9260-8333418177F4}" dt="2024-03-24T18:37:44.205" v="5004" actId="478"/>
          <ac:spMkLst>
            <pc:docMk/>
            <pc:sldMk cId="1078124723" sldId="341"/>
            <ac:spMk id="381" creationId="{00000000-0000-0000-0000-000000000000}"/>
          </ac:spMkLst>
        </pc:spChg>
      </pc:sldChg>
      <pc:sldChg chg="addSp delSp modSp add mod ord">
        <pc:chgData name="YEUNG, Ching Hin" userId="df94210f-9bcc-4837-bcfb-5c36d1d0d47f" providerId="ADAL" clId="{61CEE6DE-9FF7-0347-9260-8333418177F4}" dt="2024-03-25T10:20:16.151" v="6048" actId="1076"/>
        <pc:sldMkLst>
          <pc:docMk/>
          <pc:sldMk cId="3822796325" sldId="342"/>
        </pc:sldMkLst>
        <pc:spChg chg="del">
          <ac:chgData name="YEUNG, Ching Hin" userId="df94210f-9bcc-4837-bcfb-5c36d1d0d47f" providerId="ADAL" clId="{61CEE6DE-9FF7-0347-9260-8333418177F4}" dt="2024-03-24T19:03:13.533" v="5509" actId="478"/>
          <ac:spMkLst>
            <pc:docMk/>
            <pc:sldMk cId="3822796325" sldId="342"/>
            <ac:spMk id="2" creationId="{0C92880D-C5F4-5FE2-9695-A09AF83BA21E}"/>
          </ac:spMkLst>
        </pc:spChg>
        <pc:spChg chg="add mod">
          <ac:chgData name="YEUNG, Ching Hin" userId="df94210f-9bcc-4837-bcfb-5c36d1d0d47f" providerId="ADAL" clId="{61CEE6DE-9FF7-0347-9260-8333418177F4}" dt="2024-03-25T10:19:24.420" v="6047" actId="14100"/>
          <ac:spMkLst>
            <pc:docMk/>
            <pc:sldMk cId="3822796325" sldId="342"/>
            <ac:spMk id="3" creationId="{9EAE6DEB-4DFA-FB8A-4E77-424CE522CC05}"/>
          </ac:spMkLst>
        </pc:spChg>
        <pc:spChg chg="add mod">
          <ac:chgData name="YEUNG, Ching Hin" userId="df94210f-9bcc-4837-bcfb-5c36d1d0d47f" providerId="ADAL" clId="{61CEE6DE-9FF7-0347-9260-8333418177F4}" dt="2024-03-24T19:11:09.221" v="5584" actId="1076"/>
          <ac:spMkLst>
            <pc:docMk/>
            <pc:sldMk cId="3822796325" sldId="342"/>
            <ac:spMk id="4" creationId="{935AC2A8-F243-D3BC-7EA2-32D30646E888}"/>
          </ac:spMkLst>
        </pc:spChg>
        <pc:spChg chg="del">
          <ac:chgData name="YEUNG, Ching Hin" userId="df94210f-9bcc-4837-bcfb-5c36d1d0d47f" providerId="ADAL" clId="{61CEE6DE-9FF7-0347-9260-8333418177F4}" dt="2024-03-24T19:03:09.898" v="5507" actId="478"/>
          <ac:spMkLst>
            <pc:docMk/>
            <pc:sldMk cId="3822796325" sldId="342"/>
            <ac:spMk id="6" creationId="{F5FD50CA-4271-78F7-CD69-3A69733C1A62}"/>
          </ac:spMkLst>
        </pc:spChg>
        <pc:spChg chg="add mod">
          <ac:chgData name="YEUNG, Ching Hin" userId="df94210f-9bcc-4837-bcfb-5c36d1d0d47f" providerId="ADAL" clId="{61CEE6DE-9FF7-0347-9260-8333418177F4}" dt="2024-03-25T10:20:16.151" v="6048" actId="1076"/>
          <ac:spMkLst>
            <pc:docMk/>
            <pc:sldMk cId="3822796325" sldId="342"/>
            <ac:spMk id="7" creationId="{B26D4F37-89BB-F920-9531-508B58949F5D}"/>
          </ac:spMkLst>
        </pc:spChg>
        <pc:spChg chg="mod">
          <ac:chgData name="YEUNG, Ching Hin" userId="df94210f-9bcc-4837-bcfb-5c36d1d0d47f" providerId="ADAL" clId="{61CEE6DE-9FF7-0347-9260-8333418177F4}" dt="2024-03-24T19:10:14.867" v="5571"/>
          <ac:spMkLst>
            <pc:docMk/>
            <pc:sldMk cId="3822796325" sldId="342"/>
            <ac:spMk id="10" creationId="{0E118BAD-AB2A-B44F-ADF7-3F816A6960D7}"/>
          </ac:spMkLst>
        </pc:spChg>
        <pc:spChg chg="mod">
          <ac:chgData name="YEUNG, Ching Hin" userId="df94210f-9bcc-4837-bcfb-5c36d1d0d47f" providerId="ADAL" clId="{61CEE6DE-9FF7-0347-9260-8333418177F4}" dt="2024-03-24T19:10:14.867" v="5571"/>
          <ac:spMkLst>
            <pc:docMk/>
            <pc:sldMk cId="3822796325" sldId="342"/>
            <ac:spMk id="11" creationId="{B0734B3B-2332-FC89-FE52-8312C2263A80}"/>
          </ac:spMkLst>
        </pc:spChg>
        <pc:spChg chg="mod">
          <ac:chgData name="YEUNG, Ching Hin" userId="df94210f-9bcc-4837-bcfb-5c36d1d0d47f" providerId="ADAL" clId="{61CEE6DE-9FF7-0347-9260-8333418177F4}" dt="2024-03-24T19:10:14.867" v="5571"/>
          <ac:spMkLst>
            <pc:docMk/>
            <pc:sldMk cId="3822796325" sldId="342"/>
            <ac:spMk id="12" creationId="{DB67AB90-0895-BB6C-61A9-1FC5B2BF83AF}"/>
          </ac:spMkLst>
        </pc:spChg>
        <pc:spChg chg="mod">
          <ac:chgData name="YEUNG, Ching Hin" userId="df94210f-9bcc-4837-bcfb-5c36d1d0d47f" providerId="ADAL" clId="{61CEE6DE-9FF7-0347-9260-8333418177F4}" dt="2024-03-24T19:10:14.867" v="5571"/>
          <ac:spMkLst>
            <pc:docMk/>
            <pc:sldMk cId="3822796325" sldId="342"/>
            <ac:spMk id="13" creationId="{BD2B4CB4-4B1B-A2BA-36C5-F4718EA63205}"/>
          </ac:spMkLst>
        </pc:spChg>
        <pc:spChg chg="mod">
          <ac:chgData name="YEUNG, Ching Hin" userId="df94210f-9bcc-4837-bcfb-5c36d1d0d47f" providerId="ADAL" clId="{61CEE6DE-9FF7-0347-9260-8333418177F4}" dt="2024-03-24T19:10:14.867" v="5571"/>
          <ac:spMkLst>
            <pc:docMk/>
            <pc:sldMk cId="3822796325" sldId="342"/>
            <ac:spMk id="14" creationId="{5C8560FA-93CC-90E5-F016-29FF9F5F9FC4}"/>
          </ac:spMkLst>
        </pc:spChg>
        <pc:spChg chg="mod">
          <ac:chgData name="YEUNG, Ching Hin" userId="df94210f-9bcc-4837-bcfb-5c36d1d0d47f" providerId="ADAL" clId="{61CEE6DE-9FF7-0347-9260-8333418177F4}" dt="2024-03-24T19:10:14.867" v="5571"/>
          <ac:spMkLst>
            <pc:docMk/>
            <pc:sldMk cId="3822796325" sldId="342"/>
            <ac:spMk id="15" creationId="{7C0E711F-4F21-1EDE-253E-C93D361B07B3}"/>
          </ac:spMkLst>
        </pc:spChg>
        <pc:spChg chg="mod">
          <ac:chgData name="YEUNG, Ching Hin" userId="df94210f-9bcc-4837-bcfb-5c36d1d0d47f" providerId="ADAL" clId="{61CEE6DE-9FF7-0347-9260-8333418177F4}" dt="2024-03-24T19:10:14.867" v="5571"/>
          <ac:spMkLst>
            <pc:docMk/>
            <pc:sldMk cId="3822796325" sldId="342"/>
            <ac:spMk id="16" creationId="{C7AB4BB6-7D7E-CCCD-58DF-B3438CC25D1B}"/>
          </ac:spMkLst>
        </pc:spChg>
        <pc:spChg chg="mod">
          <ac:chgData name="YEUNG, Ching Hin" userId="df94210f-9bcc-4837-bcfb-5c36d1d0d47f" providerId="ADAL" clId="{61CEE6DE-9FF7-0347-9260-8333418177F4}" dt="2024-03-24T19:10:14.867" v="5571"/>
          <ac:spMkLst>
            <pc:docMk/>
            <pc:sldMk cId="3822796325" sldId="342"/>
            <ac:spMk id="17" creationId="{3AC64931-A281-F078-5654-578DE909C1CE}"/>
          </ac:spMkLst>
        </pc:spChg>
        <pc:spChg chg="mod">
          <ac:chgData name="YEUNG, Ching Hin" userId="df94210f-9bcc-4837-bcfb-5c36d1d0d47f" providerId="ADAL" clId="{61CEE6DE-9FF7-0347-9260-8333418177F4}" dt="2024-03-24T19:10:14.867" v="5571"/>
          <ac:spMkLst>
            <pc:docMk/>
            <pc:sldMk cId="3822796325" sldId="342"/>
            <ac:spMk id="18" creationId="{A79B9902-BBEF-B3D7-F0EF-B90D23FB0FC3}"/>
          </ac:spMkLst>
        </pc:spChg>
        <pc:spChg chg="mod">
          <ac:chgData name="YEUNG, Ching Hin" userId="df94210f-9bcc-4837-bcfb-5c36d1d0d47f" providerId="ADAL" clId="{61CEE6DE-9FF7-0347-9260-8333418177F4}" dt="2024-03-24T19:10:14.867" v="5571"/>
          <ac:spMkLst>
            <pc:docMk/>
            <pc:sldMk cId="3822796325" sldId="342"/>
            <ac:spMk id="19" creationId="{5F10BD9A-809B-00FF-5572-FD4E85031E98}"/>
          </ac:spMkLst>
        </pc:spChg>
        <pc:spChg chg="mod">
          <ac:chgData name="YEUNG, Ching Hin" userId="df94210f-9bcc-4837-bcfb-5c36d1d0d47f" providerId="ADAL" clId="{61CEE6DE-9FF7-0347-9260-8333418177F4}" dt="2024-03-24T19:10:14.867" v="5571"/>
          <ac:spMkLst>
            <pc:docMk/>
            <pc:sldMk cId="3822796325" sldId="342"/>
            <ac:spMk id="20" creationId="{286536EC-8629-746C-E30E-0C46E5DD8BAE}"/>
          </ac:spMkLst>
        </pc:spChg>
        <pc:spChg chg="mod">
          <ac:chgData name="YEUNG, Ching Hin" userId="df94210f-9bcc-4837-bcfb-5c36d1d0d47f" providerId="ADAL" clId="{61CEE6DE-9FF7-0347-9260-8333418177F4}" dt="2024-03-24T19:10:14.867" v="5571"/>
          <ac:spMkLst>
            <pc:docMk/>
            <pc:sldMk cId="3822796325" sldId="342"/>
            <ac:spMk id="21" creationId="{99F03D8A-A3F1-D6AC-7EBE-DD19ABB01C7B}"/>
          </ac:spMkLst>
        </pc:spChg>
        <pc:spChg chg="mod">
          <ac:chgData name="YEUNG, Ching Hin" userId="df94210f-9bcc-4837-bcfb-5c36d1d0d47f" providerId="ADAL" clId="{61CEE6DE-9FF7-0347-9260-8333418177F4}" dt="2024-03-24T19:10:14.867" v="5571"/>
          <ac:spMkLst>
            <pc:docMk/>
            <pc:sldMk cId="3822796325" sldId="342"/>
            <ac:spMk id="22" creationId="{A3B81D6C-07CB-BEAC-E7B9-6400CC71F00C}"/>
          </ac:spMkLst>
        </pc:spChg>
        <pc:spChg chg="mod">
          <ac:chgData name="YEUNG, Ching Hin" userId="df94210f-9bcc-4837-bcfb-5c36d1d0d47f" providerId="ADAL" clId="{61CEE6DE-9FF7-0347-9260-8333418177F4}" dt="2024-03-24T19:10:14.867" v="5571"/>
          <ac:spMkLst>
            <pc:docMk/>
            <pc:sldMk cId="3822796325" sldId="342"/>
            <ac:spMk id="23" creationId="{59F5A11A-0B88-EB1F-9BED-1FAFDC4A8429}"/>
          </ac:spMkLst>
        </pc:spChg>
        <pc:spChg chg="mod">
          <ac:chgData name="YEUNG, Ching Hin" userId="df94210f-9bcc-4837-bcfb-5c36d1d0d47f" providerId="ADAL" clId="{61CEE6DE-9FF7-0347-9260-8333418177F4}" dt="2024-03-24T19:10:14.867" v="5571"/>
          <ac:spMkLst>
            <pc:docMk/>
            <pc:sldMk cId="3822796325" sldId="342"/>
            <ac:spMk id="24" creationId="{3FC6A40F-F11C-ADFC-3D7D-0CDB36F4E88E}"/>
          </ac:spMkLst>
        </pc:spChg>
        <pc:spChg chg="mod">
          <ac:chgData name="YEUNG, Ching Hin" userId="df94210f-9bcc-4837-bcfb-5c36d1d0d47f" providerId="ADAL" clId="{61CEE6DE-9FF7-0347-9260-8333418177F4}" dt="2024-03-24T19:10:14.867" v="5571"/>
          <ac:spMkLst>
            <pc:docMk/>
            <pc:sldMk cId="3822796325" sldId="342"/>
            <ac:spMk id="25" creationId="{358DBB72-E9ED-7B1A-B68B-CE3293601F37}"/>
          </ac:spMkLst>
        </pc:spChg>
        <pc:spChg chg="mod">
          <ac:chgData name="YEUNG, Ching Hin" userId="df94210f-9bcc-4837-bcfb-5c36d1d0d47f" providerId="ADAL" clId="{61CEE6DE-9FF7-0347-9260-8333418177F4}" dt="2024-03-24T19:10:14.867" v="5571"/>
          <ac:spMkLst>
            <pc:docMk/>
            <pc:sldMk cId="3822796325" sldId="342"/>
            <ac:spMk id="26" creationId="{6CB7EFFA-847B-7221-CC9F-B00BDFFEDD30}"/>
          </ac:spMkLst>
        </pc:spChg>
        <pc:spChg chg="mod">
          <ac:chgData name="YEUNG, Ching Hin" userId="df94210f-9bcc-4837-bcfb-5c36d1d0d47f" providerId="ADAL" clId="{61CEE6DE-9FF7-0347-9260-8333418177F4}" dt="2024-03-24T19:10:14.867" v="5571"/>
          <ac:spMkLst>
            <pc:docMk/>
            <pc:sldMk cId="3822796325" sldId="342"/>
            <ac:spMk id="27" creationId="{79A27A07-A899-6CE2-419C-0C29D22F4546}"/>
          </ac:spMkLst>
        </pc:spChg>
        <pc:spChg chg="mod">
          <ac:chgData name="YEUNG, Ching Hin" userId="df94210f-9bcc-4837-bcfb-5c36d1d0d47f" providerId="ADAL" clId="{61CEE6DE-9FF7-0347-9260-8333418177F4}" dt="2024-03-24T19:10:14.867" v="5571"/>
          <ac:spMkLst>
            <pc:docMk/>
            <pc:sldMk cId="3822796325" sldId="342"/>
            <ac:spMk id="28" creationId="{F22BA1A7-4BD3-3205-5F3C-175A2D34215B}"/>
          </ac:spMkLst>
        </pc:spChg>
        <pc:spChg chg="mod">
          <ac:chgData name="YEUNG, Ching Hin" userId="df94210f-9bcc-4837-bcfb-5c36d1d0d47f" providerId="ADAL" clId="{61CEE6DE-9FF7-0347-9260-8333418177F4}" dt="2024-03-24T19:10:14.867" v="5571"/>
          <ac:spMkLst>
            <pc:docMk/>
            <pc:sldMk cId="3822796325" sldId="342"/>
            <ac:spMk id="29" creationId="{2A48D6C0-A018-8626-50F5-E622D9DFD6E9}"/>
          </ac:spMkLst>
        </pc:spChg>
        <pc:spChg chg="mod">
          <ac:chgData name="YEUNG, Ching Hin" userId="df94210f-9bcc-4837-bcfb-5c36d1d0d47f" providerId="ADAL" clId="{61CEE6DE-9FF7-0347-9260-8333418177F4}" dt="2024-03-24T19:10:14.867" v="5571"/>
          <ac:spMkLst>
            <pc:docMk/>
            <pc:sldMk cId="3822796325" sldId="342"/>
            <ac:spMk id="30" creationId="{06B2DF81-3C6F-B1F3-E825-A6F75B1C8529}"/>
          </ac:spMkLst>
        </pc:spChg>
        <pc:spChg chg="mod">
          <ac:chgData name="YEUNG, Ching Hin" userId="df94210f-9bcc-4837-bcfb-5c36d1d0d47f" providerId="ADAL" clId="{61CEE6DE-9FF7-0347-9260-8333418177F4}" dt="2024-03-24T19:10:14.867" v="5571"/>
          <ac:spMkLst>
            <pc:docMk/>
            <pc:sldMk cId="3822796325" sldId="342"/>
            <ac:spMk id="31" creationId="{CCD1715A-4644-A6BE-BCC5-95D5C49B8DBF}"/>
          </ac:spMkLst>
        </pc:spChg>
        <pc:spChg chg="mod">
          <ac:chgData name="YEUNG, Ching Hin" userId="df94210f-9bcc-4837-bcfb-5c36d1d0d47f" providerId="ADAL" clId="{61CEE6DE-9FF7-0347-9260-8333418177F4}" dt="2024-03-24T19:10:14.867" v="5571"/>
          <ac:spMkLst>
            <pc:docMk/>
            <pc:sldMk cId="3822796325" sldId="342"/>
            <ac:spMk id="32" creationId="{658D8666-85AA-CAEA-CFB4-843C6CABFCF8}"/>
          </ac:spMkLst>
        </pc:spChg>
        <pc:spChg chg="mod">
          <ac:chgData name="YEUNG, Ching Hin" userId="df94210f-9bcc-4837-bcfb-5c36d1d0d47f" providerId="ADAL" clId="{61CEE6DE-9FF7-0347-9260-8333418177F4}" dt="2024-03-24T19:10:14.867" v="5571"/>
          <ac:spMkLst>
            <pc:docMk/>
            <pc:sldMk cId="3822796325" sldId="342"/>
            <ac:spMk id="33" creationId="{FA4B487A-A08A-3B27-D9DB-33A9582FB05E}"/>
          </ac:spMkLst>
        </pc:spChg>
        <pc:spChg chg="mod">
          <ac:chgData name="YEUNG, Ching Hin" userId="df94210f-9bcc-4837-bcfb-5c36d1d0d47f" providerId="ADAL" clId="{61CEE6DE-9FF7-0347-9260-8333418177F4}" dt="2024-03-24T19:10:14.867" v="5571"/>
          <ac:spMkLst>
            <pc:docMk/>
            <pc:sldMk cId="3822796325" sldId="342"/>
            <ac:spMk id="34" creationId="{11A1DBAE-C511-9D41-D3FA-58F8DEB04F3B}"/>
          </ac:spMkLst>
        </pc:spChg>
        <pc:spChg chg="mod">
          <ac:chgData name="YEUNG, Ching Hin" userId="df94210f-9bcc-4837-bcfb-5c36d1d0d47f" providerId="ADAL" clId="{61CEE6DE-9FF7-0347-9260-8333418177F4}" dt="2024-03-24T19:10:14.867" v="5571"/>
          <ac:spMkLst>
            <pc:docMk/>
            <pc:sldMk cId="3822796325" sldId="342"/>
            <ac:spMk id="35" creationId="{177C5563-4937-58FD-1827-419ED59FDE06}"/>
          </ac:spMkLst>
        </pc:spChg>
        <pc:spChg chg="mod">
          <ac:chgData name="YEUNG, Ching Hin" userId="df94210f-9bcc-4837-bcfb-5c36d1d0d47f" providerId="ADAL" clId="{61CEE6DE-9FF7-0347-9260-8333418177F4}" dt="2024-03-24T19:10:14.867" v="5571"/>
          <ac:spMkLst>
            <pc:docMk/>
            <pc:sldMk cId="3822796325" sldId="342"/>
            <ac:spMk id="36" creationId="{E9B4BE53-8174-986A-3C05-58602650FF31}"/>
          </ac:spMkLst>
        </pc:spChg>
        <pc:spChg chg="mod">
          <ac:chgData name="YEUNG, Ching Hin" userId="df94210f-9bcc-4837-bcfb-5c36d1d0d47f" providerId="ADAL" clId="{61CEE6DE-9FF7-0347-9260-8333418177F4}" dt="2024-03-24T19:10:14.867" v="5571"/>
          <ac:spMkLst>
            <pc:docMk/>
            <pc:sldMk cId="3822796325" sldId="342"/>
            <ac:spMk id="37" creationId="{3D1F6A34-1500-368A-DE69-EEF64AD20460}"/>
          </ac:spMkLst>
        </pc:spChg>
        <pc:spChg chg="mod">
          <ac:chgData name="YEUNG, Ching Hin" userId="df94210f-9bcc-4837-bcfb-5c36d1d0d47f" providerId="ADAL" clId="{61CEE6DE-9FF7-0347-9260-8333418177F4}" dt="2024-03-24T19:10:14.867" v="5571"/>
          <ac:spMkLst>
            <pc:docMk/>
            <pc:sldMk cId="3822796325" sldId="342"/>
            <ac:spMk id="38" creationId="{3A07EC3C-DD90-3CD8-1402-46B110B7948E}"/>
          </ac:spMkLst>
        </pc:spChg>
        <pc:spChg chg="mod">
          <ac:chgData name="YEUNG, Ching Hin" userId="df94210f-9bcc-4837-bcfb-5c36d1d0d47f" providerId="ADAL" clId="{61CEE6DE-9FF7-0347-9260-8333418177F4}" dt="2024-03-24T19:10:14.867" v="5571"/>
          <ac:spMkLst>
            <pc:docMk/>
            <pc:sldMk cId="3822796325" sldId="342"/>
            <ac:spMk id="39" creationId="{5685DE93-A1B9-66AE-BCF5-799B2B3C3E23}"/>
          </ac:spMkLst>
        </pc:spChg>
        <pc:spChg chg="mod">
          <ac:chgData name="YEUNG, Ching Hin" userId="df94210f-9bcc-4837-bcfb-5c36d1d0d47f" providerId="ADAL" clId="{61CEE6DE-9FF7-0347-9260-8333418177F4}" dt="2024-03-24T19:10:14.867" v="5571"/>
          <ac:spMkLst>
            <pc:docMk/>
            <pc:sldMk cId="3822796325" sldId="342"/>
            <ac:spMk id="40" creationId="{4A45014E-BB13-50D5-6105-E52446182E84}"/>
          </ac:spMkLst>
        </pc:spChg>
        <pc:spChg chg="mod">
          <ac:chgData name="YEUNG, Ching Hin" userId="df94210f-9bcc-4837-bcfb-5c36d1d0d47f" providerId="ADAL" clId="{61CEE6DE-9FF7-0347-9260-8333418177F4}" dt="2024-03-24T19:10:14.867" v="5571"/>
          <ac:spMkLst>
            <pc:docMk/>
            <pc:sldMk cId="3822796325" sldId="342"/>
            <ac:spMk id="41" creationId="{92036B96-8232-CD6B-5B69-17CE2C635971}"/>
          </ac:spMkLst>
        </pc:spChg>
        <pc:spChg chg="mod">
          <ac:chgData name="YEUNG, Ching Hin" userId="df94210f-9bcc-4837-bcfb-5c36d1d0d47f" providerId="ADAL" clId="{61CEE6DE-9FF7-0347-9260-8333418177F4}" dt="2024-03-24T19:10:14.867" v="5571"/>
          <ac:spMkLst>
            <pc:docMk/>
            <pc:sldMk cId="3822796325" sldId="342"/>
            <ac:spMk id="42" creationId="{36E0F121-BA98-2354-D56D-22ACB0F7C83D}"/>
          </ac:spMkLst>
        </pc:spChg>
        <pc:spChg chg="mod">
          <ac:chgData name="YEUNG, Ching Hin" userId="df94210f-9bcc-4837-bcfb-5c36d1d0d47f" providerId="ADAL" clId="{61CEE6DE-9FF7-0347-9260-8333418177F4}" dt="2024-03-24T19:10:14.867" v="5571"/>
          <ac:spMkLst>
            <pc:docMk/>
            <pc:sldMk cId="3822796325" sldId="342"/>
            <ac:spMk id="43" creationId="{E29E2B6F-8057-81C3-2962-660464213558}"/>
          </ac:spMkLst>
        </pc:spChg>
        <pc:spChg chg="mod">
          <ac:chgData name="YEUNG, Ching Hin" userId="df94210f-9bcc-4837-bcfb-5c36d1d0d47f" providerId="ADAL" clId="{61CEE6DE-9FF7-0347-9260-8333418177F4}" dt="2024-03-24T19:10:14.867" v="5571"/>
          <ac:spMkLst>
            <pc:docMk/>
            <pc:sldMk cId="3822796325" sldId="342"/>
            <ac:spMk id="44" creationId="{D4F6241F-B1EE-12FE-4AC6-99CCC0B9229F}"/>
          </ac:spMkLst>
        </pc:spChg>
        <pc:spChg chg="mod">
          <ac:chgData name="YEUNG, Ching Hin" userId="df94210f-9bcc-4837-bcfb-5c36d1d0d47f" providerId="ADAL" clId="{61CEE6DE-9FF7-0347-9260-8333418177F4}" dt="2024-03-24T19:10:14.867" v="5571"/>
          <ac:spMkLst>
            <pc:docMk/>
            <pc:sldMk cId="3822796325" sldId="342"/>
            <ac:spMk id="45" creationId="{B01BE77B-0046-2768-9ADC-0C7E46276B82}"/>
          </ac:spMkLst>
        </pc:spChg>
        <pc:spChg chg="mod">
          <ac:chgData name="YEUNG, Ching Hin" userId="df94210f-9bcc-4837-bcfb-5c36d1d0d47f" providerId="ADAL" clId="{61CEE6DE-9FF7-0347-9260-8333418177F4}" dt="2024-03-24T19:10:14.867" v="5571"/>
          <ac:spMkLst>
            <pc:docMk/>
            <pc:sldMk cId="3822796325" sldId="342"/>
            <ac:spMk id="46" creationId="{12DBC0D2-2883-798E-6E03-490369B31B00}"/>
          </ac:spMkLst>
        </pc:spChg>
        <pc:spChg chg="mod">
          <ac:chgData name="YEUNG, Ching Hin" userId="df94210f-9bcc-4837-bcfb-5c36d1d0d47f" providerId="ADAL" clId="{61CEE6DE-9FF7-0347-9260-8333418177F4}" dt="2024-03-24T19:10:14.867" v="5571"/>
          <ac:spMkLst>
            <pc:docMk/>
            <pc:sldMk cId="3822796325" sldId="342"/>
            <ac:spMk id="47" creationId="{D9B2F63D-DFC8-8FF7-40E8-977AF2DA96EA}"/>
          </ac:spMkLst>
        </pc:spChg>
        <pc:spChg chg="mod">
          <ac:chgData name="YEUNG, Ching Hin" userId="df94210f-9bcc-4837-bcfb-5c36d1d0d47f" providerId="ADAL" clId="{61CEE6DE-9FF7-0347-9260-8333418177F4}" dt="2024-03-24T19:10:14.867" v="5571"/>
          <ac:spMkLst>
            <pc:docMk/>
            <pc:sldMk cId="3822796325" sldId="342"/>
            <ac:spMk id="48" creationId="{57ECAFCA-98EB-93FF-3C83-B9AD916BC8C0}"/>
          </ac:spMkLst>
        </pc:spChg>
        <pc:spChg chg="mod">
          <ac:chgData name="YEUNG, Ching Hin" userId="df94210f-9bcc-4837-bcfb-5c36d1d0d47f" providerId="ADAL" clId="{61CEE6DE-9FF7-0347-9260-8333418177F4}" dt="2024-03-24T19:10:14.867" v="5571"/>
          <ac:spMkLst>
            <pc:docMk/>
            <pc:sldMk cId="3822796325" sldId="342"/>
            <ac:spMk id="49" creationId="{DBBBE1B5-C0CC-D01E-BF9D-8A54074EC4AF}"/>
          </ac:spMkLst>
        </pc:spChg>
        <pc:spChg chg="mod">
          <ac:chgData name="YEUNG, Ching Hin" userId="df94210f-9bcc-4837-bcfb-5c36d1d0d47f" providerId="ADAL" clId="{61CEE6DE-9FF7-0347-9260-8333418177F4}" dt="2024-03-24T19:10:14.867" v="5571"/>
          <ac:spMkLst>
            <pc:docMk/>
            <pc:sldMk cId="3822796325" sldId="342"/>
            <ac:spMk id="50" creationId="{FAB7AD47-8729-5B18-BF51-E9F734BEEB49}"/>
          </ac:spMkLst>
        </pc:spChg>
        <pc:spChg chg="mod">
          <ac:chgData name="YEUNG, Ching Hin" userId="df94210f-9bcc-4837-bcfb-5c36d1d0d47f" providerId="ADAL" clId="{61CEE6DE-9FF7-0347-9260-8333418177F4}" dt="2024-03-24T19:10:14.867" v="5571"/>
          <ac:spMkLst>
            <pc:docMk/>
            <pc:sldMk cId="3822796325" sldId="342"/>
            <ac:spMk id="51" creationId="{99B70D1A-8E28-C1F5-0F61-219B69BC57C5}"/>
          </ac:spMkLst>
        </pc:spChg>
        <pc:spChg chg="mod">
          <ac:chgData name="YEUNG, Ching Hin" userId="df94210f-9bcc-4837-bcfb-5c36d1d0d47f" providerId="ADAL" clId="{61CEE6DE-9FF7-0347-9260-8333418177F4}" dt="2024-03-24T19:10:14.867" v="5571"/>
          <ac:spMkLst>
            <pc:docMk/>
            <pc:sldMk cId="3822796325" sldId="342"/>
            <ac:spMk id="52" creationId="{E9A149E0-184E-7F8D-E3AA-93E550998BC1}"/>
          </ac:spMkLst>
        </pc:spChg>
        <pc:spChg chg="mod">
          <ac:chgData name="YEUNG, Ching Hin" userId="df94210f-9bcc-4837-bcfb-5c36d1d0d47f" providerId="ADAL" clId="{61CEE6DE-9FF7-0347-9260-8333418177F4}" dt="2024-03-24T19:10:14.867" v="5571"/>
          <ac:spMkLst>
            <pc:docMk/>
            <pc:sldMk cId="3822796325" sldId="342"/>
            <ac:spMk id="53" creationId="{0B44CC3D-4013-B09F-DA4D-916FDDFACFD7}"/>
          </ac:spMkLst>
        </pc:spChg>
        <pc:spChg chg="mod">
          <ac:chgData name="YEUNG, Ching Hin" userId="df94210f-9bcc-4837-bcfb-5c36d1d0d47f" providerId="ADAL" clId="{61CEE6DE-9FF7-0347-9260-8333418177F4}" dt="2024-03-24T19:10:14.867" v="5571"/>
          <ac:spMkLst>
            <pc:docMk/>
            <pc:sldMk cId="3822796325" sldId="342"/>
            <ac:spMk id="54" creationId="{A8E9BC8B-2C35-293C-16C7-08F82AA1CE70}"/>
          </ac:spMkLst>
        </pc:spChg>
        <pc:spChg chg="mod">
          <ac:chgData name="YEUNG, Ching Hin" userId="df94210f-9bcc-4837-bcfb-5c36d1d0d47f" providerId="ADAL" clId="{61CEE6DE-9FF7-0347-9260-8333418177F4}" dt="2024-03-24T19:10:14.867" v="5571"/>
          <ac:spMkLst>
            <pc:docMk/>
            <pc:sldMk cId="3822796325" sldId="342"/>
            <ac:spMk id="55" creationId="{994FCD49-29E3-62B9-3F83-CDB7991823E9}"/>
          </ac:spMkLst>
        </pc:spChg>
        <pc:spChg chg="mod">
          <ac:chgData name="YEUNG, Ching Hin" userId="df94210f-9bcc-4837-bcfb-5c36d1d0d47f" providerId="ADAL" clId="{61CEE6DE-9FF7-0347-9260-8333418177F4}" dt="2024-03-24T19:10:14.867" v="5571"/>
          <ac:spMkLst>
            <pc:docMk/>
            <pc:sldMk cId="3822796325" sldId="342"/>
            <ac:spMk id="56" creationId="{A1DBE8A0-7163-B8E8-AB52-BE8E72C0300E}"/>
          </ac:spMkLst>
        </pc:spChg>
        <pc:spChg chg="mod">
          <ac:chgData name="YEUNG, Ching Hin" userId="df94210f-9bcc-4837-bcfb-5c36d1d0d47f" providerId="ADAL" clId="{61CEE6DE-9FF7-0347-9260-8333418177F4}" dt="2024-03-24T19:10:14.867" v="5571"/>
          <ac:spMkLst>
            <pc:docMk/>
            <pc:sldMk cId="3822796325" sldId="342"/>
            <ac:spMk id="57" creationId="{76038DDE-FF21-F797-1E45-F5D1991D2933}"/>
          </ac:spMkLst>
        </pc:spChg>
        <pc:grpChg chg="add mod">
          <ac:chgData name="YEUNG, Ching Hin" userId="df94210f-9bcc-4837-bcfb-5c36d1d0d47f" providerId="ADAL" clId="{61CEE6DE-9FF7-0347-9260-8333418177F4}" dt="2024-03-24T19:10:59.743" v="5579" actId="1076"/>
          <ac:grpSpMkLst>
            <pc:docMk/>
            <pc:sldMk cId="3822796325" sldId="342"/>
            <ac:grpSpMk id="8" creationId="{BD5F042A-4189-23FA-8BA1-D3D5E60FBA6E}"/>
          </ac:grpSpMkLst>
        </pc:grpChg>
        <pc:picChg chg="del mod">
          <ac:chgData name="YEUNG, Ching Hin" userId="df94210f-9bcc-4837-bcfb-5c36d1d0d47f" providerId="ADAL" clId="{61CEE6DE-9FF7-0347-9260-8333418177F4}" dt="2024-03-24T19:03:08.458" v="5506" actId="478"/>
          <ac:picMkLst>
            <pc:docMk/>
            <pc:sldMk cId="3822796325" sldId="342"/>
            <ac:picMk id="9" creationId="{2BBCDF47-57EE-5236-EC76-997FCF6856E0}"/>
          </ac:picMkLst>
        </pc:picChg>
      </pc:sldChg>
      <pc:sldChg chg="addSp delSp modSp add mod ord">
        <pc:chgData name="YEUNG, Ching Hin" userId="df94210f-9bcc-4837-bcfb-5c36d1d0d47f" providerId="ADAL" clId="{61CEE6DE-9FF7-0347-9260-8333418177F4}" dt="2024-03-25T12:43:56.443" v="6209" actId="1035"/>
        <pc:sldMkLst>
          <pc:docMk/>
          <pc:sldMk cId="412473281" sldId="343"/>
        </pc:sldMkLst>
        <pc:spChg chg="add del mod">
          <ac:chgData name="YEUNG, Ching Hin" userId="df94210f-9bcc-4837-bcfb-5c36d1d0d47f" providerId="ADAL" clId="{61CEE6DE-9FF7-0347-9260-8333418177F4}" dt="2024-03-24T19:13:00.637" v="5660" actId="478"/>
          <ac:spMkLst>
            <pc:docMk/>
            <pc:sldMk cId="412473281" sldId="343"/>
            <ac:spMk id="3" creationId="{41ED94AE-DC2A-7BF5-1311-88272A1676DB}"/>
          </ac:spMkLst>
        </pc:spChg>
        <pc:spChg chg="add del mod">
          <ac:chgData name="YEUNG, Ching Hin" userId="df94210f-9bcc-4837-bcfb-5c36d1d0d47f" providerId="ADAL" clId="{61CEE6DE-9FF7-0347-9260-8333418177F4}" dt="2024-03-24T19:13:02.687" v="5662" actId="478"/>
          <ac:spMkLst>
            <pc:docMk/>
            <pc:sldMk cId="412473281" sldId="343"/>
            <ac:spMk id="5" creationId="{051B1B5E-EBCB-501B-F620-BA55AA37D624}"/>
          </ac:spMkLst>
        </pc:spChg>
        <pc:spChg chg="add del mod">
          <ac:chgData name="YEUNG, Ching Hin" userId="df94210f-9bcc-4837-bcfb-5c36d1d0d47f" providerId="ADAL" clId="{61CEE6DE-9FF7-0347-9260-8333418177F4}" dt="2024-03-24T19:13:05.606" v="5664" actId="478"/>
          <ac:spMkLst>
            <pc:docMk/>
            <pc:sldMk cId="412473281" sldId="343"/>
            <ac:spMk id="7" creationId="{768ED9BC-D459-FDB4-72BF-8DA578FCAA5F}"/>
          </ac:spMkLst>
        </pc:spChg>
        <pc:spChg chg="add mod">
          <ac:chgData name="YEUNG, Ching Hin" userId="df94210f-9bcc-4837-bcfb-5c36d1d0d47f" providerId="ADAL" clId="{61CEE6DE-9FF7-0347-9260-8333418177F4}" dt="2024-03-24T19:13:14.885" v="5667" actId="1076"/>
          <ac:spMkLst>
            <pc:docMk/>
            <pc:sldMk cId="412473281" sldId="343"/>
            <ac:spMk id="8" creationId="{B028C79D-A3C0-C6F8-6E70-D1DD34A4C9A1}"/>
          </ac:spMkLst>
        </pc:spChg>
        <pc:spChg chg="mod">
          <ac:chgData name="YEUNG, Ching Hin" userId="df94210f-9bcc-4837-bcfb-5c36d1d0d47f" providerId="ADAL" clId="{61CEE6DE-9FF7-0347-9260-8333418177F4}" dt="2024-03-24T19:12:37.216" v="5627" actId="20577"/>
          <ac:spMkLst>
            <pc:docMk/>
            <pc:sldMk cId="412473281" sldId="343"/>
            <ac:spMk id="704" creationId="{00000000-0000-0000-0000-000000000000}"/>
          </ac:spMkLst>
        </pc:spChg>
        <pc:spChg chg="mod">
          <ac:chgData name="YEUNG, Ching Hin" userId="df94210f-9bcc-4837-bcfb-5c36d1d0d47f" providerId="ADAL" clId="{61CEE6DE-9FF7-0347-9260-8333418177F4}" dt="2024-03-25T12:43:56.443" v="6209" actId="1035"/>
          <ac:spMkLst>
            <pc:docMk/>
            <pc:sldMk cId="412473281" sldId="343"/>
            <ac:spMk id="705" creationId="{00000000-0000-0000-0000-000000000000}"/>
          </ac:spMkLst>
        </pc:spChg>
        <pc:spChg chg="del">
          <ac:chgData name="YEUNG, Ching Hin" userId="df94210f-9bcc-4837-bcfb-5c36d1d0d47f" providerId="ADAL" clId="{61CEE6DE-9FF7-0347-9260-8333418177F4}" dt="2024-03-24T19:12:58.907" v="5659" actId="478"/>
          <ac:spMkLst>
            <pc:docMk/>
            <pc:sldMk cId="412473281" sldId="343"/>
            <ac:spMk id="706" creationId="{00000000-0000-0000-0000-000000000000}"/>
          </ac:spMkLst>
        </pc:spChg>
        <pc:spChg chg="mod">
          <ac:chgData name="YEUNG, Ching Hin" userId="df94210f-9bcc-4837-bcfb-5c36d1d0d47f" providerId="ADAL" clId="{61CEE6DE-9FF7-0347-9260-8333418177F4}" dt="2024-03-24T19:13:26.610" v="5683" actId="1036"/>
          <ac:spMkLst>
            <pc:docMk/>
            <pc:sldMk cId="412473281" sldId="343"/>
            <ac:spMk id="707" creationId="{00000000-0000-0000-0000-000000000000}"/>
          </ac:spMkLst>
        </pc:spChg>
        <pc:spChg chg="del">
          <ac:chgData name="YEUNG, Ching Hin" userId="df94210f-9bcc-4837-bcfb-5c36d1d0d47f" providerId="ADAL" clId="{61CEE6DE-9FF7-0347-9260-8333418177F4}" dt="2024-03-24T19:13:01.866" v="5661" actId="478"/>
          <ac:spMkLst>
            <pc:docMk/>
            <pc:sldMk cId="412473281" sldId="343"/>
            <ac:spMk id="708" creationId="{00000000-0000-0000-0000-000000000000}"/>
          </ac:spMkLst>
        </pc:spChg>
        <pc:spChg chg="mod">
          <ac:chgData name="YEUNG, Ching Hin" userId="df94210f-9bcc-4837-bcfb-5c36d1d0d47f" providerId="ADAL" clId="{61CEE6DE-9FF7-0347-9260-8333418177F4}" dt="2024-03-24T19:13:26.610" v="5683" actId="1036"/>
          <ac:spMkLst>
            <pc:docMk/>
            <pc:sldMk cId="412473281" sldId="343"/>
            <ac:spMk id="709" creationId="{00000000-0000-0000-0000-000000000000}"/>
          </ac:spMkLst>
        </pc:spChg>
        <pc:spChg chg="del">
          <ac:chgData name="YEUNG, Ching Hin" userId="df94210f-9bcc-4837-bcfb-5c36d1d0d47f" providerId="ADAL" clId="{61CEE6DE-9FF7-0347-9260-8333418177F4}" dt="2024-03-24T19:13:04.504" v="5663" actId="478"/>
          <ac:spMkLst>
            <pc:docMk/>
            <pc:sldMk cId="412473281" sldId="343"/>
            <ac:spMk id="710" creationId="{00000000-0000-0000-0000-000000000000}"/>
          </ac:spMkLst>
        </pc:spChg>
        <pc:spChg chg="mod">
          <ac:chgData name="YEUNG, Ching Hin" userId="df94210f-9bcc-4837-bcfb-5c36d1d0d47f" providerId="ADAL" clId="{61CEE6DE-9FF7-0347-9260-8333418177F4}" dt="2024-03-25T12:43:56.443" v="6209" actId="1035"/>
          <ac:spMkLst>
            <pc:docMk/>
            <pc:sldMk cId="412473281" sldId="343"/>
            <ac:spMk id="711" creationId="{00000000-0000-0000-0000-000000000000}"/>
          </ac:spMkLst>
        </pc:spChg>
        <pc:spChg chg="mod">
          <ac:chgData name="YEUNG, Ching Hin" userId="df94210f-9bcc-4837-bcfb-5c36d1d0d47f" providerId="ADAL" clId="{61CEE6DE-9FF7-0347-9260-8333418177F4}" dt="2024-03-24T19:13:26.610" v="5683" actId="1036"/>
          <ac:spMkLst>
            <pc:docMk/>
            <pc:sldMk cId="412473281" sldId="343"/>
            <ac:spMk id="712" creationId="{00000000-0000-0000-0000-000000000000}"/>
          </ac:spMkLst>
        </pc:spChg>
        <pc:spChg chg="mod">
          <ac:chgData name="YEUNG, Ching Hin" userId="df94210f-9bcc-4837-bcfb-5c36d1d0d47f" providerId="ADAL" clId="{61CEE6DE-9FF7-0347-9260-8333418177F4}" dt="2024-03-24T19:13:26.610" v="5683" actId="1036"/>
          <ac:spMkLst>
            <pc:docMk/>
            <pc:sldMk cId="412473281" sldId="343"/>
            <ac:spMk id="713" creationId="{00000000-0000-0000-0000-000000000000}"/>
          </ac:spMkLst>
        </pc:spChg>
        <pc:grpChg chg="mod">
          <ac:chgData name="YEUNG, Ching Hin" userId="df94210f-9bcc-4837-bcfb-5c36d1d0d47f" providerId="ADAL" clId="{61CEE6DE-9FF7-0347-9260-8333418177F4}" dt="2024-03-24T19:13:26.610" v="5683" actId="1036"/>
          <ac:grpSpMkLst>
            <pc:docMk/>
            <pc:sldMk cId="412473281" sldId="343"/>
            <ac:grpSpMk id="714" creationId="{00000000-0000-0000-0000-000000000000}"/>
          </ac:grpSpMkLst>
        </pc:grpChg>
        <pc:grpChg chg="mod">
          <ac:chgData name="YEUNG, Ching Hin" userId="df94210f-9bcc-4837-bcfb-5c36d1d0d47f" providerId="ADAL" clId="{61CEE6DE-9FF7-0347-9260-8333418177F4}" dt="2024-03-25T12:43:56.443" v="6209" actId="1035"/>
          <ac:grpSpMkLst>
            <pc:docMk/>
            <pc:sldMk cId="412473281" sldId="343"/>
            <ac:grpSpMk id="718" creationId="{00000000-0000-0000-0000-000000000000}"/>
          </ac:grpSpMkLst>
        </pc:grpChg>
        <pc:grpChg chg="mod">
          <ac:chgData name="YEUNG, Ching Hin" userId="df94210f-9bcc-4837-bcfb-5c36d1d0d47f" providerId="ADAL" clId="{61CEE6DE-9FF7-0347-9260-8333418177F4}" dt="2024-03-24T19:13:26.610" v="5683" actId="1036"/>
          <ac:grpSpMkLst>
            <pc:docMk/>
            <pc:sldMk cId="412473281" sldId="343"/>
            <ac:grpSpMk id="722" creationId="{00000000-0000-0000-0000-000000000000}"/>
          </ac:grpSpMkLst>
        </pc:grpChg>
      </pc:sldChg>
      <pc:sldChg chg="addSp delSp modSp add mod">
        <pc:chgData name="YEUNG, Ching Hin" userId="df94210f-9bcc-4837-bcfb-5c36d1d0d47f" providerId="ADAL" clId="{61CEE6DE-9FF7-0347-9260-8333418177F4}" dt="2024-03-24T19:17:23.658" v="5775" actId="20577"/>
        <pc:sldMkLst>
          <pc:docMk/>
          <pc:sldMk cId="2315603717" sldId="344"/>
        </pc:sldMkLst>
        <pc:spChg chg="del">
          <ac:chgData name="YEUNG, Ching Hin" userId="df94210f-9bcc-4837-bcfb-5c36d1d0d47f" providerId="ADAL" clId="{61CEE6DE-9FF7-0347-9260-8333418177F4}" dt="2024-03-24T19:15:33.706" v="5692" actId="478"/>
          <ac:spMkLst>
            <pc:docMk/>
            <pc:sldMk cId="2315603717" sldId="344"/>
            <ac:spMk id="8" creationId="{B028C79D-A3C0-C6F8-6E70-D1DD34A4C9A1}"/>
          </ac:spMkLst>
        </pc:spChg>
        <pc:spChg chg="mod">
          <ac:chgData name="YEUNG, Ching Hin" userId="df94210f-9bcc-4837-bcfb-5c36d1d0d47f" providerId="ADAL" clId="{61CEE6DE-9FF7-0347-9260-8333418177F4}" dt="2024-03-24T19:15:29.857" v="5691" actId="20577"/>
          <ac:spMkLst>
            <pc:docMk/>
            <pc:sldMk cId="2315603717" sldId="344"/>
            <ac:spMk id="704" creationId="{00000000-0000-0000-0000-000000000000}"/>
          </ac:spMkLst>
        </pc:spChg>
        <pc:spChg chg="mod">
          <ac:chgData name="YEUNG, Ching Hin" userId="df94210f-9bcc-4837-bcfb-5c36d1d0d47f" providerId="ADAL" clId="{61CEE6DE-9FF7-0347-9260-8333418177F4}" dt="2024-03-24T19:17:18.141" v="5763" actId="1076"/>
          <ac:spMkLst>
            <pc:docMk/>
            <pc:sldMk cId="2315603717" sldId="344"/>
            <ac:spMk id="705" creationId="{00000000-0000-0000-0000-000000000000}"/>
          </ac:spMkLst>
        </pc:spChg>
        <pc:spChg chg="mod">
          <ac:chgData name="YEUNG, Ching Hin" userId="df94210f-9bcc-4837-bcfb-5c36d1d0d47f" providerId="ADAL" clId="{61CEE6DE-9FF7-0347-9260-8333418177F4}" dt="2024-03-24T19:17:13.555" v="5761" actId="20577"/>
          <ac:spMkLst>
            <pc:docMk/>
            <pc:sldMk cId="2315603717" sldId="344"/>
            <ac:spMk id="707" creationId="{00000000-0000-0000-0000-000000000000}"/>
          </ac:spMkLst>
        </pc:spChg>
        <pc:spChg chg="mod">
          <ac:chgData name="YEUNG, Ching Hin" userId="df94210f-9bcc-4837-bcfb-5c36d1d0d47f" providerId="ADAL" clId="{61CEE6DE-9FF7-0347-9260-8333418177F4}" dt="2024-03-24T19:17:23.658" v="5775" actId="20577"/>
          <ac:spMkLst>
            <pc:docMk/>
            <pc:sldMk cId="2315603717" sldId="344"/>
            <ac:spMk id="709" creationId="{00000000-0000-0000-0000-000000000000}"/>
          </ac:spMkLst>
        </pc:spChg>
        <pc:spChg chg="del">
          <ac:chgData name="YEUNG, Ching Hin" userId="df94210f-9bcc-4837-bcfb-5c36d1d0d47f" providerId="ADAL" clId="{61CEE6DE-9FF7-0347-9260-8333418177F4}" dt="2024-03-24T19:15:44.874" v="5693" actId="478"/>
          <ac:spMkLst>
            <pc:docMk/>
            <pc:sldMk cId="2315603717" sldId="344"/>
            <ac:spMk id="711" creationId="{00000000-0000-0000-0000-000000000000}"/>
          </ac:spMkLst>
        </pc:spChg>
        <pc:spChg chg="del">
          <ac:chgData name="YEUNG, Ching Hin" userId="df94210f-9bcc-4837-bcfb-5c36d1d0d47f" providerId="ADAL" clId="{61CEE6DE-9FF7-0347-9260-8333418177F4}" dt="2024-03-24T19:16:05.188" v="5700" actId="478"/>
          <ac:spMkLst>
            <pc:docMk/>
            <pc:sldMk cId="2315603717" sldId="344"/>
            <ac:spMk id="712" creationId="{00000000-0000-0000-0000-000000000000}"/>
          </ac:spMkLst>
        </pc:spChg>
        <pc:spChg chg="del">
          <ac:chgData name="YEUNG, Ching Hin" userId="df94210f-9bcc-4837-bcfb-5c36d1d0d47f" providerId="ADAL" clId="{61CEE6DE-9FF7-0347-9260-8333418177F4}" dt="2024-03-24T19:16:07.952" v="5703" actId="478"/>
          <ac:spMkLst>
            <pc:docMk/>
            <pc:sldMk cId="2315603717" sldId="344"/>
            <ac:spMk id="713" creationId="{00000000-0000-0000-0000-000000000000}"/>
          </ac:spMkLst>
        </pc:spChg>
        <pc:grpChg chg="del">
          <ac:chgData name="YEUNG, Ching Hin" userId="df94210f-9bcc-4837-bcfb-5c36d1d0d47f" providerId="ADAL" clId="{61CEE6DE-9FF7-0347-9260-8333418177F4}" dt="2024-03-24T19:16:06.742" v="5702" actId="478"/>
          <ac:grpSpMkLst>
            <pc:docMk/>
            <pc:sldMk cId="2315603717" sldId="344"/>
            <ac:grpSpMk id="714" creationId="{00000000-0000-0000-0000-000000000000}"/>
          </ac:grpSpMkLst>
        </pc:grpChg>
        <pc:grpChg chg="del">
          <ac:chgData name="YEUNG, Ching Hin" userId="df94210f-9bcc-4837-bcfb-5c36d1d0d47f" providerId="ADAL" clId="{61CEE6DE-9FF7-0347-9260-8333418177F4}" dt="2024-03-24T19:15:45.794" v="5694" actId="478"/>
          <ac:grpSpMkLst>
            <pc:docMk/>
            <pc:sldMk cId="2315603717" sldId="344"/>
            <ac:grpSpMk id="718" creationId="{00000000-0000-0000-0000-000000000000}"/>
          </ac:grpSpMkLst>
        </pc:grpChg>
        <pc:grpChg chg="del">
          <ac:chgData name="YEUNG, Ching Hin" userId="df94210f-9bcc-4837-bcfb-5c36d1d0d47f" providerId="ADAL" clId="{61CEE6DE-9FF7-0347-9260-8333418177F4}" dt="2024-03-24T19:16:05.957" v="5701" actId="478"/>
          <ac:grpSpMkLst>
            <pc:docMk/>
            <pc:sldMk cId="2315603717" sldId="344"/>
            <ac:grpSpMk id="722" creationId="{00000000-0000-0000-0000-000000000000}"/>
          </ac:grpSpMkLst>
        </pc:grpChg>
        <pc:picChg chg="add del mod">
          <ac:chgData name="YEUNG, Ching Hin" userId="df94210f-9bcc-4837-bcfb-5c36d1d0d47f" providerId="ADAL" clId="{61CEE6DE-9FF7-0347-9260-8333418177F4}" dt="2024-03-24T19:16:03.927" v="5699" actId="478"/>
          <ac:picMkLst>
            <pc:docMk/>
            <pc:sldMk cId="2315603717" sldId="344"/>
            <ac:picMk id="2" creationId="{7729EDC3-52BE-1657-CCFE-FBBF9825B8E7}"/>
          </ac:picMkLst>
        </pc:picChg>
        <pc:picChg chg="add mod">
          <ac:chgData name="YEUNG, Ching Hin" userId="df94210f-9bcc-4837-bcfb-5c36d1d0d47f" providerId="ADAL" clId="{61CEE6DE-9FF7-0347-9260-8333418177F4}" dt="2024-03-24T19:16:53.003" v="5734" actId="1036"/>
          <ac:picMkLst>
            <pc:docMk/>
            <pc:sldMk cId="2315603717" sldId="344"/>
            <ac:picMk id="3" creationId="{FEF4799C-61F7-796F-FD41-4087EBB93874}"/>
          </ac:picMkLst>
        </pc:picChg>
        <pc:picChg chg="add mod">
          <ac:chgData name="YEUNG, Ching Hin" userId="df94210f-9bcc-4837-bcfb-5c36d1d0d47f" providerId="ADAL" clId="{61CEE6DE-9FF7-0347-9260-8333418177F4}" dt="2024-03-24T19:16:56.293" v="5735" actId="1076"/>
          <ac:picMkLst>
            <pc:docMk/>
            <pc:sldMk cId="2315603717" sldId="344"/>
            <ac:picMk id="4" creationId="{A73CBB08-1A0F-E68D-4C4C-A6E407F9FD6E}"/>
          </ac:picMkLst>
        </pc:picChg>
        <pc:picChg chg="add mod">
          <ac:chgData name="YEUNG, Ching Hin" userId="df94210f-9bcc-4837-bcfb-5c36d1d0d47f" providerId="ADAL" clId="{61CEE6DE-9FF7-0347-9260-8333418177F4}" dt="2024-03-24T19:16:58.554" v="5736" actId="1076"/>
          <ac:picMkLst>
            <pc:docMk/>
            <pc:sldMk cId="2315603717" sldId="344"/>
            <ac:picMk id="5" creationId="{C00B732F-BCD1-9691-8A0E-9B40C76F5629}"/>
          </ac:picMkLst>
        </pc:picChg>
      </pc:sldChg>
      <pc:sldChg chg="addSp delSp modSp mod">
        <pc:chgData name="YEUNG, Ching Hin" userId="df94210f-9bcc-4837-bcfb-5c36d1d0d47f" providerId="ADAL" clId="{61CEE6DE-9FF7-0347-9260-8333418177F4}" dt="2024-03-25T15:18:01.911" v="6576" actId="14100"/>
        <pc:sldMkLst>
          <pc:docMk/>
          <pc:sldMk cId="821870743" sldId="345"/>
        </pc:sldMkLst>
        <pc:spChg chg="mod">
          <ac:chgData name="YEUNG, Ching Hin" userId="df94210f-9bcc-4837-bcfb-5c36d1d0d47f" providerId="ADAL" clId="{61CEE6DE-9FF7-0347-9260-8333418177F4}" dt="2024-03-25T15:17:29.687" v="6573"/>
          <ac:spMkLst>
            <pc:docMk/>
            <pc:sldMk cId="821870743" sldId="345"/>
            <ac:spMk id="4" creationId="{5FC3C801-DC23-354E-CC49-A084CE76D3D1}"/>
          </ac:spMkLst>
        </pc:spChg>
        <pc:spChg chg="mod">
          <ac:chgData name="YEUNG, Ching Hin" userId="df94210f-9bcc-4837-bcfb-5c36d1d0d47f" providerId="ADAL" clId="{61CEE6DE-9FF7-0347-9260-8333418177F4}" dt="2024-03-25T15:17:29.687" v="6573"/>
          <ac:spMkLst>
            <pc:docMk/>
            <pc:sldMk cId="821870743" sldId="345"/>
            <ac:spMk id="5" creationId="{96689C44-E569-F1B1-CB2F-BCF366C7DD55}"/>
          </ac:spMkLst>
        </pc:spChg>
        <pc:spChg chg="mod">
          <ac:chgData name="YEUNG, Ching Hin" userId="df94210f-9bcc-4837-bcfb-5c36d1d0d47f" providerId="ADAL" clId="{61CEE6DE-9FF7-0347-9260-8333418177F4}" dt="2024-03-25T15:17:29.687" v="6573"/>
          <ac:spMkLst>
            <pc:docMk/>
            <pc:sldMk cId="821870743" sldId="345"/>
            <ac:spMk id="6" creationId="{84BFBD38-3EFF-4F5D-FE2A-981BC5704154}"/>
          </ac:spMkLst>
        </pc:spChg>
        <pc:spChg chg="mod">
          <ac:chgData name="YEUNG, Ching Hin" userId="df94210f-9bcc-4837-bcfb-5c36d1d0d47f" providerId="ADAL" clId="{61CEE6DE-9FF7-0347-9260-8333418177F4}" dt="2024-03-25T15:17:29.687" v="6573"/>
          <ac:spMkLst>
            <pc:docMk/>
            <pc:sldMk cId="821870743" sldId="345"/>
            <ac:spMk id="7" creationId="{4E863087-BA4D-894A-A34E-A0E299A032C1}"/>
          </ac:spMkLst>
        </pc:spChg>
        <pc:spChg chg="mod">
          <ac:chgData name="YEUNG, Ching Hin" userId="df94210f-9bcc-4837-bcfb-5c36d1d0d47f" providerId="ADAL" clId="{61CEE6DE-9FF7-0347-9260-8333418177F4}" dt="2024-03-25T15:17:29.687" v="6573"/>
          <ac:spMkLst>
            <pc:docMk/>
            <pc:sldMk cId="821870743" sldId="345"/>
            <ac:spMk id="8" creationId="{F294E04F-62B9-FA5A-1B58-DCB7264D1DB0}"/>
          </ac:spMkLst>
        </pc:spChg>
        <pc:spChg chg="mod">
          <ac:chgData name="YEUNG, Ching Hin" userId="df94210f-9bcc-4837-bcfb-5c36d1d0d47f" providerId="ADAL" clId="{61CEE6DE-9FF7-0347-9260-8333418177F4}" dt="2024-03-25T15:17:29.687" v="6573"/>
          <ac:spMkLst>
            <pc:docMk/>
            <pc:sldMk cId="821870743" sldId="345"/>
            <ac:spMk id="9" creationId="{8A35A45F-FDFD-5D25-6740-D41CAE4A37D7}"/>
          </ac:spMkLst>
        </pc:spChg>
        <pc:spChg chg="mod">
          <ac:chgData name="YEUNG, Ching Hin" userId="df94210f-9bcc-4837-bcfb-5c36d1d0d47f" providerId="ADAL" clId="{61CEE6DE-9FF7-0347-9260-8333418177F4}" dt="2024-03-25T15:17:29.687" v="6573"/>
          <ac:spMkLst>
            <pc:docMk/>
            <pc:sldMk cId="821870743" sldId="345"/>
            <ac:spMk id="10" creationId="{39AE62C6-CE1A-171D-5931-891531599397}"/>
          </ac:spMkLst>
        </pc:spChg>
        <pc:spChg chg="mod">
          <ac:chgData name="YEUNG, Ching Hin" userId="df94210f-9bcc-4837-bcfb-5c36d1d0d47f" providerId="ADAL" clId="{61CEE6DE-9FF7-0347-9260-8333418177F4}" dt="2024-03-25T15:17:29.687" v="6573"/>
          <ac:spMkLst>
            <pc:docMk/>
            <pc:sldMk cId="821870743" sldId="345"/>
            <ac:spMk id="11" creationId="{51D7ED02-E662-23EE-8789-BC7A7E045306}"/>
          </ac:spMkLst>
        </pc:spChg>
        <pc:spChg chg="mod">
          <ac:chgData name="YEUNG, Ching Hin" userId="df94210f-9bcc-4837-bcfb-5c36d1d0d47f" providerId="ADAL" clId="{61CEE6DE-9FF7-0347-9260-8333418177F4}" dt="2024-03-25T15:17:29.687" v="6573"/>
          <ac:spMkLst>
            <pc:docMk/>
            <pc:sldMk cId="821870743" sldId="345"/>
            <ac:spMk id="12" creationId="{2E0A1E01-E12C-1264-60FB-AE352498B059}"/>
          </ac:spMkLst>
        </pc:spChg>
        <pc:spChg chg="mod">
          <ac:chgData name="YEUNG, Ching Hin" userId="df94210f-9bcc-4837-bcfb-5c36d1d0d47f" providerId="ADAL" clId="{61CEE6DE-9FF7-0347-9260-8333418177F4}" dt="2024-03-25T15:17:29.687" v="6573"/>
          <ac:spMkLst>
            <pc:docMk/>
            <pc:sldMk cId="821870743" sldId="345"/>
            <ac:spMk id="13" creationId="{7E0B2E90-2606-716C-0850-6E2A1B4F34C0}"/>
          </ac:spMkLst>
        </pc:spChg>
        <pc:spChg chg="mod">
          <ac:chgData name="YEUNG, Ching Hin" userId="df94210f-9bcc-4837-bcfb-5c36d1d0d47f" providerId="ADAL" clId="{61CEE6DE-9FF7-0347-9260-8333418177F4}" dt="2024-03-25T15:17:29.687" v="6573"/>
          <ac:spMkLst>
            <pc:docMk/>
            <pc:sldMk cId="821870743" sldId="345"/>
            <ac:spMk id="14" creationId="{3AE68AF5-2B18-3E41-D085-9F70FA1CA2E4}"/>
          </ac:spMkLst>
        </pc:spChg>
        <pc:spChg chg="mod">
          <ac:chgData name="YEUNG, Ching Hin" userId="df94210f-9bcc-4837-bcfb-5c36d1d0d47f" providerId="ADAL" clId="{61CEE6DE-9FF7-0347-9260-8333418177F4}" dt="2024-03-25T15:17:29.687" v="6573"/>
          <ac:spMkLst>
            <pc:docMk/>
            <pc:sldMk cId="821870743" sldId="345"/>
            <ac:spMk id="15" creationId="{E1FE06B5-4D43-837B-05E1-1B7EB6FE0ECC}"/>
          </ac:spMkLst>
        </pc:spChg>
        <pc:spChg chg="mod">
          <ac:chgData name="YEUNG, Ching Hin" userId="df94210f-9bcc-4837-bcfb-5c36d1d0d47f" providerId="ADAL" clId="{61CEE6DE-9FF7-0347-9260-8333418177F4}" dt="2024-03-25T15:17:29.687" v="6573"/>
          <ac:spMkLst>
            <pc:docMk/>
            <pc:sldMk cId="821870743" sldId="345"/>
            <ac:spMk id="16" creationId="{771994FD-139B-AAC0-3C87-AC52C1638963}"/>
          </ac:spMkLst>
        </pc:spChg>
        <pc:spChg chg="mod">
          <ac:chgData name="YEUNG, Ching Hin" userId="df94210f-9bcc-4837-bcfb-5c36d1d0d47f" providerId="ADAL" clId="{61CEE6DE-9FF7-0347-9260-8333418177F4}" dt="2024-03-25T15:17:29.687" v="6573"/>
          <ac:spMkLst>
            <pc:docMk/>
            <pc:sldMk cId="821870743" sldId="345"/>
            <ac:spMk id="17" creationId="{46A8300B-619B-DCEB-A451-A569D1C79DD4}"/>
          </ac:spMkLst>
        </pc:spChg>
        <pc:spChg chg="mod">
          <ac:chgData name="YEUNG, Ching Hin" userId="df94210f-9bcc-4837-bcfb-5c36d1d0d47f" providerId="ADAL" clId="{61CEE6DE-9FF7-0347-9260-8333418177F4}" dt="2024-03-25T15:17:29.687" v="6573"/>
          <ac:spMkLst>
            <pc:docMk/>
            <pc:sldMk cId="821870743" sldId="345"/>
            <ac:spMk id="18" creationId="{EF13D724-495E-881D-9F22-5C0E9642451D}"/>
          </ac:spMkLst>
        </pc:spChg>
        <pc:spChg chg="mod">
          <ac:chgData name="YEUNG, Ching Hin" userId="df94210f-9bcc-4837-bcfb-5c36d1d0d47f" providerId="ADAL" clId="{61CEE6DE-9FF7-0347-9260-8333418177F4}" dt="2024-03-25T15:17:29.687" v="6573"/>
          <ac:spMkLst>
            <pc:docMk/>
            <pc:sldMk cId="821870743" sldId="345"/>
            <ac:spMk id="19" creationId="{728A8E84-4C68-EA7E-560C-3934C23E9324}"/>
          </ac:spMkLst>
        </pc:spChg>
        <pc:spChg chg="mod">
          <ac:chgData name="YEUNG, Ching Hin" userId="df94210f-9bcc-4837-bcfb-5c36d1d0d47f" providerId="ADAL" clId="{61CEE6DE-9FF7-0347-9260-8333418177F4}" dt="2024-03-25T15:17:29.687" v="6573"/>
          <ac:spMkLst>
            <pc:docMk/>
            <pc:sldMk cId="821870743" sldId="345"/>
            <ac:spMk id="20" creationId="{0C9B96E2-9E1A-E5DC-859A-526CE3463730}"/>
          </ac:spMkLst>
        </pc:spChg>
        <pc:spChg chg="mod">
          <ac:chgData name="YEUNG, Ching Hin" userId="df94210f-9bcc-4837-bcfb-5c36d1d0d47f" providerId="ADAL" clId="{61CEE6DE-9FF7-0347-9260-8333418177F4}" dt="2024-03-25T15:17:29.687" v="6573"/>
          <ac:spMkLst>
            <pc:docMk/>
            <pc:sldMk cId="821870743" sldId="345"/>
            <ac:spMk id="21" creationId="{D43AF877-A7FB-71E4-BDBA-DA752E0E664C}"/>
          </ac:spMkLst>
        </pc:spChg>
        <pc:spChg chg="mod">
          <ac:chgData name="YEUNG, Ching Hin" userId="df94210f-9bcc-4837-bcfb-5c36d1d0d47f" providerId="ADAL" clId="{61CEE6DE-9FF7-0347-9260-8333418177F4}" dt="2024-03-25T15:17:29.687" v="6573"/>
          <ac:spMkLst>
            <pc:docMk/>
            <pc:sldMk cId="821870743" sldId="345"/>
            <ac:spMk id="22" creationId="{735FE81C-5D84-36F7-49E9-8383BB0EB34D}"/>
          </ac:spMkLst>
        </pc:spChg>
        <pc:spChg chg="mod">
          <ac:chgData name="YEUNG, Ching Hin" userId="df94210f-9bcc-4837-bcfb-5c36d1d0d47f" providerId="ADAL" clId="{61CEE6DE-9FF7-0347-9260-8333418177F4}" dt="2024-03-25T15:17:29.687" v="6573"/>
          <ac:spMkLst>
            <pc:docMk/>
            <pc:sldMk cId="821870743" sldId="345"/>
            <ac:spMk id="23" creationId="{EAE54B9F-2839-7496-8D79-05DDFFEA4ABB}"/>
          </ac:spMkLst>
        </pc:spChg>
        <pc:spChg chg="mod">
          <ac:chgData name="YEUNG, Ching Hin" userId="df94210f-9bcc-4837-bcfb-5c36d1d0d47f" providerId="ADAL" clId="{61CEE6DE-9FF7-0347-9260-8333418177F4}" dt="2024-03-25T15:17:29.687" v="6573"/>
          <ac:spMkLst>
            <pc:docMk/>
            <pc:sldMk cId="821870743" sldId="345"/>
            <ac:spMk id="24" creationId="{544AE38B-AA6A-AABF-D292-96A4011303C7}"/>
          </ac:spMkLst>
        </pc:spChg>
        <pc:spChg chg="mod">
          <ac:chgData name="YEUNG, Ching Hin" userId="df94210f-9bcc-4837-bcfb-5c36d1d0d47f" providerId="ADAL" clId="{61CEE6DE-9FF7-0347-9260-8333418177F4}" dt="2024-03-25T15:17:29.687" v="6573"/>
          <ac:spMkLst>
            <pc:docMk/>
            <pc:sldMk cId="821870743" sldId="345"/>
            <ac:spMk id="25" creationId="{54ABB829-7623-7B16-D0C8-95685DBA958F}"/>
          </ac:spMkLst>
        </pc:spChg>
        <pc:spChg chg="mod">
          <ac:chgData name="YEUNG, Ching Hin" userId="df94210f-9bcc-4837-bcfb-5c36d1d0d47f" providerId="ADAL" clId="{61CEE6DE-9FF7-0347-9260-8333418177F4}" dt="2024-03-25T15:17:29.687" v="6573"/>
          <ac:spMkLst>
            <pc:docMk/>
            <pc:sldMk cId="821870743" sldId="345"/>
            <ac:spMk id="26" creationId="{A1917CE4-A31F-2272-37D1-610DDD963BB7}"/>
          </ac:spMkLst>
        </pc:spChg>
        <pc:spChg chg="mod">
          <ac:chgData name="YEUNG, Ching Hin" userId="df94210f-9bcc-4837-bcfb-5c36d1d0d47f" providerId="ADAL" clId="{61CEE6DE-9FF7-0347-9260-8333418177F4}" dt="2024-03-25T15:17:29.687" v="6573"/>
          <ac:spMkLst>
            <pc:docMk/>
            <pc:sldMk cId="821870743" sldId="345"/>
            <ac:spMk id="27" creationId="{79B69574-C4CD-8B96-DE9F-86551F7CBC9A}"/>
          </ac:spMkLst>
        </pc:spChg>
        <pc:spChg chg="mod">
          <ac:chgData name="YEUNG, Ching Hin" userId="df94210f-9bcc-4837-bcfb-5c36d1d0d47f" providerId="ADAL" clId="{61CEE6DE-9FF7-0347-9260-8333418177F4}" dt="2024-03-25T15:17:29.687" v="6573"/>
          <ac:spMkLst>
            <pc:docMk/>
            <pc:sldMk cId="821870743" sldId="345"/>
            <ac:spMk id="28" creationId="{12F4914B-F654-EC49-CF2E-D41F5DFDF00E}"/>
          </ac:spMkLst>
        </pc:spChg>
        <pc:spChg chg="mod">
          <ac:chgData name="YEUNG, Ching Hin" userId="df94210f-9bcc-4837-bcfb-5c36d1d0d47f" providerId="ADAL" clId="{61CEE6DE-9FF7-0347-9260-8333418177F4}" dt="2024-03-25T15:17:29.687" v="6573"/>
          <ac:spMkLst>
            <pc:docMk/>
            <pc:sldMk cId="821870743" sldId="345"/>
            <ac:spMk id="29" creationId="{7C658B96-AF21-D1A8-2CA6-F470668CBFCE}"/>
          </ac:spMkLst>
        </pc:spChg>
        <pc:spChg chg="mod">
          <ac:chgData name="YEUNG, Ching Hin" userId="df94210f-9bcc-4837-bcfb-5c36d1d0d47f" providerId="ADAL" clId="{61CEE6DE-9FF7-0347-9260-8333418177F4}" dt="2024-03-25T15:17:29.687" v="6573"/>
          <ac:spMkLst>
            <pc:docMk/>
            <pc:sldMk cId="821870743" sldId="345"/>
            <ac:spMk id="30" creationId="{330D3DBE-00AF-A329-35EA-E8662A92B0DE}"/>
          </ac:spMkLst>
        </pc:spChg>
        <pc:spChg chg="mod">
          <ac:chgData name="YEUNG, Ching Hin" userId="df94210f-9bcc-4837-bcfb-5c36d1d0d47f" providerId="ADAL" clId="{61CEE6DE-9FF7-0347-9260-8333418177F4}" dt="2024-03-25T15:17:29.687" v="6573"/>
          <ac:spMkLst>
            <pc:docMk/>
            <pc:sldMk cId="821870743" sldId="345"/>
            <ac:spMk id="31" creationId="{6531F4C9-314B-B93B-CDE7-6E6B5F31656F}"/>
          </ac:spMkLst>
        </pc:spChg>
        <pc:spChg chg="mod">
          <ac:chgData name="YEUNG, Ching Hin" userId="df94210f-9bcc-4837-bcfb-5c36d1d0d47f" providerId="ADAL" clId="{61CEE6DE-9FF7-0347-9260-8333418177F4}" dt="2024-03-25T15:17:29.687" v="6573"/>
          <ac:spMkLst>
            <pc:docMk/>
            <pc:sldMk cId="821870743" sldId="345"/>
            <ac:spMk id="32" creationId="{3614AC44-A0C4-162C-CAAC-2A8832F8B2E7}"/>
          </ac:spMkLst>
        </pc:spChg>
        <pc:spChg chg="mod">
          <ac:chgData name="YEUNG, Ching Hin" userId="df94210f-9bcc-4837-bcfb-5c36d1d0d47f" providerId="ADAL" clId="{61CEE6DE-9FF7-0347-9260-8333418177F4}" dt="2024-03-25T15:17:29.687" v="6573"/>
          <ac:spMkLst>
            <pc:docMk/>
            <pc:sldMk cId="821870743" sldId="345"/>
            <ac:spMk id="33" creationId="{E3B5FD70-DBB4-973E-F9BF-D38012F715DC}"/>
          </ac:spMkLst>
        </pc:spChg>
        <pc:spChg chg="mod">
          <ac:chgData name="YEUNG, Ching Hin" userId="df94210f-9bcc-4837-bcfb-5c36d1d0d47f" providerId="ADAL" clId="{61CEE6DE-9FF7-0347-9260-8333418177F4}" dt="2024-03-25T15:17:29.687" v="6573"/>
          <ac:spMkLst>
            <pc:docMk/>
            <pc:sldMk cId="821870743" sldId="345"/>
            <ac:spMk id="34" creationId="{DE28DFFD-EBBC-6ECC-1846-37CE68B5F2EF}"/>
          </ac:spMkLst>
        </pc:spChg>
        <pc:spChg chg="mod">
          <ac:chgData name="YEUNG, Ching Hin" userId="df94210f-9bcc-4837-bcfb-5c36d1d0d47f" providerId="ADAL" clId="{61CEE6DE-9FF7-0347-9260-8333418177F4}" dt="2024-03-25T15:17:29.687" v="6573"/>
          <ac:spMkLst>
            <pc:docMk/>
            <pc:sldMk cId="821870743" sldId="345"/>
            <ac:spMk id="35" creationId="{FA60038B-F0B2-6E1C-91BE-3142D862836B}"/>
          </ac:spMkLst>
        </pc:spChg>
        <pc:spChg chg="mod">
          <ac:chgData name="YEUNG, Ching Hin" userId="df94210f-9bcc-4837-bcfb-5c36d1d0d47f" providerId="ADAL" clId="{61CEE6DE-9FF7-0347-9260-8333418177F4}" dt="2024-03-25T15:17:29.687" v="6573"/>
          <ac:spMkLst>
            <pc:docMk/>
            <pc:sldMk cId="821870743" sldId="345"/>
            <ac:spMk id="36" creationId="{E183D3C8-66E4-79C8-33C7-64979C6AF104}"/>
          </ac:spMkLst>
        </pc:spChg>
        <pc:spChg chg="mod">
          <ac:chgData name="YEUNG, Ching Hin" userId="df94210f-9bcc-4837-bcfb-5c36d1d0d47f" providerId="ADAL" clId="{61CEE6DE-9FF7-0347-9260-8333418177F4}" dt="2024-03-25T15:17:29.687" v="6573"/>
          <ac:spMkLst>
            <pc:docMk/>
            <pc:sldMk cId="821870743" sldId="345"/>
            <ac:spMk id="37" creationId="{DE269EFE-FC58-8DA6-3109-8F80F579085C}"/>
          </ac:spMkLst>
        </pc:spChg>
        <pc:spChg chg="mod">
          <ac:chgData name="YEUNG, Ching Hin" userId="df94210f-9bcc-4837-bcfb-5c36d1d0d47f" providerId="ADAL" clId="{61CEE6DE-9FF7-0347-9260-8333418177F4}" dt="2024-03-25T15:17:29.687" v="6573"/>
          <ac:spMkLst>
            <pc:docMk/>
            <pc:sldMk cId="821870743" sldId="345"/>
            <ac:spMk id="38" creationId="{FAD989DA-A35C-70E2-F2E6-3E9F896DF09F}"/>
          </ac:spMkLst>
        </pc:spChg>
        <pc:spChg chg="mod">
          <ac:chgData name="YEUNG, Ching Hin" userId="df94210f-9bcc-4837-bcfb-5c36d1d0d47f" providerId="ADAL" clId="{61CEE6DE-9FF7-0347-9260-8333418177F4}" dt="2024-03-25T15:17:29.687" v="6573"/>
          <ac:spMkLst>
            <pc:docMk/>
            <pc:sldMk cId="821870743" sldId="345"/>
            <ac:spMk id="39" creationId="{80C03C66-3315-D419-9292-BCD17F9EB806}"/>
          </ac:spMkLst>
        </pc:spChg>
        <pc:spChg chg="mod">
          <ac:chgData name="YEUNG, Ching Hin" userId="df94210f-9bcc-4837-bcfb-5c36d1d0d47f" providerId="ADAL" clId="{61CEE6DE-9FF7-0347-9260-8333418177F4}" dt="2024-03-25T15:17:29.687" v="6573"/>
          <ac:spMkLst>
            <pc:docMk/>
            <pc:sldMk cId="821870743" sldId="345"/>
            <ac:spMk id="40" creationId="{6CB93E2D-2066-0A05-6FA0-69A39E6397DE}"/>
          </ac:spMkLst>
        </pc:spChg>
        <pc:spChg chg="mod">
          <ac:chgData name="YEUNG, Ching Hin" userId="df94210f-9bcc-4837-bcfb-5c36d1d0d47f" providerId="ADAL" clId="{61CEE6DE-9FF7-0347-9260-8333418177F4}" dt="2024-03-25T15:17:29.687" v="6573"/>
          <ac:spMkLst>
            <pc:docMk/>
            <pc:sldMk cId="821870743" sldId="345"/>
            <ac:spMk id="41" creationId="{25F6B226-D846-5AF9-1B2A-E6561765302B}"/>
          </ac:spMkLst>
        </pc:spChg>
        <pc:spChg chg="mod">
          <ac:chgData name="YEUNG, Ching Hin" userId="df94210f-9bcc-4837-bcfb-5c36d1d0d47f" providerId="ADAL" clId="{61CEE6DE-9FF7-0347-9260-8333418177F4}" dt="2024-03-25T15:17:29.687" v="6573"/>
          <ac:spMkLst>
            <pc:docMk/>
            <pc:sldMk cId="821870743" sldId="345"/>
            <ac:spMk id="42" creationId="{6B04D93F-1BCF-D592-D4BA-0B8C0E681A8F}"/>
          </ac:spMkLst>
        </pc:spChg>
        <pc:spChg chg="mod">
          <ac:chgData name="YEUNG, Ching Hin" userId="df94210f-9bcc-4837-bcfb-5c36d1d0d47f" providerId="ADAL" clId="{61CEE6DE-9FF7-0347-9260-8333418177F4}" dt="2024-03-25T15:17:29.687" v="6573"/>
          <ac:spMkLst>
            <pc:docMk/>
            <pc:sldMk cId="821870743" sldId="345"/>
            <ac:spMk id="43" creationId="{028B1032-14CB-0EBB-B118-8C77EE7DB476}"/>
          </ac:spMkLst>
        </pc:spChg>
        <pc:spChg chg="mod">
          <ac:chgData name="YEUNG, Ching Hin" userId="df94210f-9bcc-4837-bcfb-5c36d1d0d47f" providerId="ADAL" clId="{61CEE6DE-9FF7-0347-9260-8333418177F4}" dt="2024-03-25T15:17:29.687" v="6573"/>
          <ac:spMkLst>
            <pc:docMk/>
            <pc:sldMk cId="821870743" sldId="345"/>
            <ac:spMk id="44" creationId="{9FFA3D8A-8991-252B-27F4-4469DE5DDE96}"/>
          </ac:spMkLst>
        </pc:spChg>
        <pc:spChg chg="mod">
          <ac:chgData name="YEUNG, Ching Hin" userId="df94210f-9bcc-4837-bcfb-5c36d1d0d47f" providerId="ADAL" clId="{61CEE6DE-9FF7-0347-9260-8333418177F4}" dt="2024-03-25T15:17:29.687" v="6573"/>
          <ac:spMkLst>
            <pc:docMk/>
            <pc:sldMk cId="821870743" sldId="345"/>
            <ac:spMk id="45" creationId="{A959DEFA-93E5-0F74-132C-C9C27CCCF1D1}"/>
          </ac:spMkLst>
        </pc:spChg>
        <pc:spChg chg="mod">
          <ac:chgData name="YEUNG, Ching Hin" userId="df94210f-9bcc-4837-bcfb-5c36d1d0d47f" providerId="ADAL" clId="{61CEE6DE-9FF7-0347-9260-8333418177F4}" dt="2024-03-25T15:17:29.687" v="6573"/>
          <ac:spMkLst>
            <pc:docMk/>
            <pc:sldMk cId="821870743" sldId="345"/>
            <ac:spMk id="46" creationId="{FBF85BC3-34B5-E7A0-7A8E-07DD350C3E38}"/>
          </ac:spMkLst>
        </pc:spChg>
        <pc:spChg chg="mod">
          <ac:chgData name="YEUNG, Ching Hin" userId="df94210f-9bcc-4837-bcfb-5c36d1d0d47f" providerId="ADAL" clId="{61CEE6DE-9FF7-0347-9260-8333418177F4}" dt="2024-03-25T15:17:29.687" v="6573"/>
          <ac:spMkLst>
            <pc:docMk/>
            <pc:sldMk cId="821870743" sldId="345"/>
            <ac:spMk id="47" creationId="{6DA230F2-80EC-105C-B3C7-A80F990E448F}"/>
          </ac:spMkLst>
        </pc:spChg>
        <pc:spChg chg="mod">
          <ac:chgData name="YEUNG, Ching Hin" userId="df94210f-9bcc-4837-bcfb-5c36d1d0d47f" providerId="ADAL" clId="{61CEE6DE-9FF7-0347-9260-8333418177F4}" dt="2024-03-25T15:17:29.687" v="6573"/>
          <ac:spMkLst>
            <pc:docMk/>
            <pc:sldMk cId="821870743" sldId="345"/>
            <ac:spMk id="48" creationId="{33AFC2D7-19C1-61DA-6AD7-D6DAD814C15D}"/>
          </ac:spMkLst>
        </pc:spChg>
        <pc:spChg chg="mod">
          <ac:chgData name="YEUNG, Ching Hin" userId="df94210f-9bcc-4837-bcfb-5c36d1d0d47f" providerId="ADAL" clId="{61CEE6DE-9FF7-0347-9260-8333418177F4}" dt="2024-03-25T15:17:29.687" v="6573"/>
          <ac:spMkLst>
            <pc:docMk/>
            <pc:sldMk cId="821870743" sldId="345"/>
            <ac:spMk id="49" creationId="{0A0BDCE3-00DD-244F-5D3D-B9252FD1AAF9}"/>
          </ac:spMkLst>
        </pc:spChg>
        <pc:spChg chg="mod">
          <ac:chgData name="YEUNG, Ching Hin" userId="df94210f-9bcc-4837-bcfb-5c36d1d0d47f" providerId="ADAL" clId="{61CEE6DE-9FF7-0347-9260-8333418177F4}" dt="2024-03-25T15:17:29.687" v="6573"/>
          <ac:spMkLst>
            <pc:docMk/>
            <pc:sldMk cId="821870743" sldId="345"/>
            <ac:spMk id="50" creationId="{0C21BCB5-8695-95D5-A034-775DF53852E8}"/>
          </ac:spMkLst>
        </pc:spChg>
        <pc:spChg chg="mod">
          <ac:chgData name="YEUNG, Ching Hin" userId="df94210f-9bcc-4837-bcfb-5c36d1d0d47f" providerId="ADAL" clId="{61CEE6DE-9FF7-0347-9260-8333418177F4}" dt="2024-03-25T15:17:29.687" v="6573"/>
          <ac:spMkLst>
            <pc:docMk/>
            <pc:sldMk cId="821870743" sldId="345"/>
            <ac:spMk id="51" creationId="{4183BA01-5F90-6614-77D4-9D74A91B99B3}"/>
          </ac:spMkLst>
        </pc:spChg>
        <pc:spChg chg="mod">
          <ac:chgData name="YEUNG, Ching Hin" userId="df94210f-9bcc-4837-bcfb-5c36d1d0d47f" providerId="ADAL" clId="{61CEE6DE-9FF7-0347-9260-8333418177F4}" dt="2024-03-25T15:17:29.687" v="6573"/>
          <ac:spMkLst>
            <pc:docMk/>
            <pc:sldMk cId="821870743" sldId="345"/>
            <ac:spMk id="52" creationId="{BB93D95E-349A-3E6A-7C5A-284D507E644F}"/>
          </ac:spMkLst>
        </pc:spChg>
        <pc:spChg chg="mod">
          <ac:chgData name="YEUNG, Ching Hin" userId="df94210f-9bcc-4837-bcfb-5c36d1d0d47f" providerId="ADAL" clId="{61CEE6DE-9FF7-0347-9260-8333418177F4}" dt="2024-03-25T15:17:18.936" v="6572" actId="1076"/>
          <ac:spMkLst>
            <pc:docMk/>
            <pc:sldMk cId="821870743" sldId="345"/>
            <ac:spMk id="682" creationId="{00000000-0000-0000-0000-000000000000}"/>
          </ac:spMkLst>
        </pc:spChg>
        <pc:grpChg chg="add mod">
          <ac:chgData name="YEUNG, Ching Hin" userId="df94210f-9bcc-4837-bcfb-5c36d1d0d47f" providerId="ADAL" clId="{61CEE6DE-9FF7-0347-9260-8333418177F4}" dt="2024-03-25T15:18:01.911" v="6576" actId="14100"/>
          <ac:grpSpMkLst>
            <pc:docMk/>
            <pc:sldMk cId="821870743" sldId="345"/>
            <ac:grpSpMk id="3" creationId="{EBB3B865-E13E-D655-1A82-FF92FA8F92AA}"/>
          </ac:grpSpMkLst>
        </pc:grpChg>
        <pc:picChg chg="del">
          <ac:chgData name="YEUNG, Ching Hin" userId="df94210f-9bcc-4837-bcfb-5c36d1d0d47f" providerId="ADAL" clId="{61CEE6DE-9FF7-0347-9260-8333418177F4}" dt="2024-03-25T15:17:12.249" v="6571" actId="478"/>
          <ac:picMkLst>
            <pc:docMk/>
            <pc:sldMk cId="821870743" sldId="345"/>
            <ac:picMk id="2" creationId="{18A5571A-E63E-200F-CDFC-7028D750692C}"/>
          </ac:picMkLst>
        </pc:picChg>
      </pc:sldChg>
      <pc:sldChg chg="add del">
        <pc:chgData name="YEUNG, Ching Hin" userId="df94210f-9bcc-4837-bcfb-5c36d1d0d47f" providerId="ADAL" clId="{61CEE6DE-9FF7-0347-9260-8333418177F4}" dt="2024-03-25T13:23:41.313" v="6511" actId="2696"/>
        <pc:sldMkLst>
          <pc:docMk/>
          <pc:sldMk cId="1735660708" sldId="345"/>
        </pc:sldMkLst>
      </pc:sldChg>
      <pc:sldChg chg="addSp delSp modSp add del mod ord">
        <pc:chgData name="YEUNG, Ching Hin" userId="df94210f-9bcc-4837-bcfb-5c36d1d0d47f" providerId="ADAL" clId="{61CEE6DE-9FF7-0347-9260-8333418177F4}" dt="2024-03-25T12:43:16.479" v="6189" actId="2696"/>
        <pc:sldMkLst>
          <pc:docMk/>
          <pc:sldMk cId="3439088517" sldId="345"/>
        </pc:sldMkLst>
        <pc:spChg chg="del">
          <ac:chgData name="YEUNG, Ching Hin" userId="df94210f-9bcc-4837-bcfb-5c36d1d0d47f" providerId="ADAL" clId="{61CEE6DE-9FF7-0347-9260-8333418177F4}" dt="2024-03-25T12:41:22.894" v="6174" actId="478"/>
          <ac:spMkLst>
            <pc:docMk/>
            <pc:sldMk cId="3439088517" sldId="345"/>
            <ac:spMk id="2" creationId="{62C3F96D-F97B-2417-3EA0-C889298E7901}"/>
          </ac:spMkLst>
        </pc:spChg>
        <pc:spChg chg="add del mod">
          <ac:chgData name="YEUNG, Ching Hin" userId="df94210f-9bcc-4837-bcfb-5c36d1d0d47f" providerId="ADAL" clId="{61CEE6DE-9FF7-0347-9260-8333418177F4}" dt="2024-03-25T12:41:30.114" v="6177" actId="478"/>
          <ac:spMkLst>
            <pc:docMk/>
            <pc:sldMk cId="3439088517" sldId="345"/>
            <ac:spMk id="4" creationId="{A0D5EE74-3873-D6BB-0027-9CB7D7A5BE67}"/>
          </ac:spMkLst>
        </pc:spChg>
        <pc:spChg chg="del">
          <ac:chgData name="YEUNG, Ching Hin" userId="df94210f-9bcc-4837-bcfb-5c36d1d0d47f" providerId="ADAL" clId="{61CEE6DE-9FF7-0347-9260-8333418177F4}" dt="2024-03-25T12:41:43.106" v="6179" actId="478"/>
          <ac:spMkLst>
            <pc:docMk/>
            <pc:sldMk cId="3439088517" sldId="345"/>
            <ac:spMk id="5" creationId="{DC1AE1E9-0914-7B6E-B5C8-591E340D73DD}"/>
          </ac:spMkLst>
        </pc:spChg>
        <pc:spChg chg="add mod">
          <ac:chgData name="YEUNG, Ching Hin" userId="df94210f-9bcc-4837-bcfb-5c36d1d0d47f" providerId="ADAL" clId="{61CEE6DE-9FF7-0347-9260-8333418177F4}" dt="2024-03-25T12:42:15.508" v="6188" actId="1076"/>
          <ac:spMkLst>
            <pc:docMk/>
            <pc:sldMk cId="3439088517" sldId="345"/>
            <ac:spMk id="6" creationId="{2D43FA5B-1225-6521-F6F2-060551AD0326}"/>
          </ac:spMkLst>
        </pc:spChg>
        <pc:spChg chg="add mod">
          <ac:chgData name="YEUNG, Ching Hin" userId="df94210f-9bcc-4837-bcfb-5c36d1d0d47f" providerId="ADAL" clId="{61CEE6DE-9FF7-0347-9260-8333418177F4}" dt="2024-03-25T12:42:12.616" v="6187" actId="1076"/>
          <ac:spMkLst>
            <pc:docMk/>
            <pc:sldMk cId="3439088517" sldId="345"/>
            <ac:spMk id="8" creationId="{BF70A440-10BD-3464-2F02-265F80FFFD77}"/>
          </ac:spMkLst>
        </pc:spChg>
      </pc:sldChg>
      <pc:sldMasterChg chg="delSldLayout">
        <pc:chgData name="YEUNG, Ching Hin" userId="df94210f-9bcc-4837-bcfb-5c36d1d0d47f" providerId="ADAL" clId="{61CEE6DE-9FF7-0347-9260-8333418177F4}" dt="2024-03-24T19:22:50.617" v="5843" actId="2696"/>
        <pc:sldMasterMkLst>
          <pc:docMk/>
          <pc:sldMasterMk cId="0" sldId="2147483674"/>
        </pc:sldMasterMkLst>
        <pc:sldLayoutChg chg="del">
          <pc:chgData name="YEUNG, Ching Hin" userId="df94210f-9bcc-4837-bcfb-5c36d1d0d47f" providerId="ADAL" clId="{61CEE6DE-9FF7-0347-9260-8333418177F4}" dt="2024-03-24T19:22:47.281" v="5842" actId="2696"/>
          <pc:sldLayoutMkLst>
            <pc:docMk/>
            <pc:sldMasterMk cId="0" sldId="2147483674"/>
            <pc:sldLayoutMk cId="0" sldId="2147483650"/>
          </pc:sldLayoutMkLst>
        </pc:sldLayoutChg>
        <pc:sldLayoutChg chg="del">
          <pc:chgData name="YEUNG, Ching Hin" userId="df94210f-9bcc-4837-bcfb-5c36d1d0d47f" providerId="ADAL" clId="{61CEE6DE-9FF7-0347-9260-8333418177F4}" dt="2024-03-24T19:22:50.617" v="5843" actId="2696"/>
          <pc:sldLayoutMkLst>
            <pc:docMk/>
            <pc:sldMasterMk cId="0" sldId="2147483674"/>
            <pc:sldLayoutMk cId="0" sldId="2147483652"/>
          </pc:sldLayoutMkLst>
        </pc:sldLayoutChg>
        <pc:sldLayoutChg chg="del">
          <pc:chgData name="YEUNG, Ching Hin" userId="df94210f-9bcc-4837-bcfb-5c36d1d0d47f" providerId="ADAL" clId="{61CEE6DE-9FF7-0347-9260-8333418177F4}" dt="2024-03-20T10:54:16.922" v="556" actId="2696"/>
          <pc:sldLayoutMkLst>
            <pc:docMk/>
            <pc:sldMasterMk cId="0" sldId="2147483674"/>
            <pc:sldLayoutMk cId="0" sldId="2147483653"/>
          </pc:sldLayoutMkLst>
        </pc:sldLayoutChg>
        <pc:sldLayoutChg chg="del">
          <pc:chgData name="YEUNG, Ching Hin" userId="df94210f-9bcc-4837-bcfb-5c36d1d0d47f" providerId="ADAL" clId="{61CEE6DE-9FF7-0347-9260-8333418177F4}" dt="2024-03-24T19:22:47.281" v="5842" actId="2696"/>
          <pc:sldLayoutMkLst>
            <pc:docMk/>
            <pc:sldMasterMk cId="0" sldId="2147483674"/>
            <pc:sldLayoutMk cId="0" sldId="2147483654"/>
          </pc:sldLayoutMkLst>
        </pc:sldLayoutChg>
        <pc:sldLayoutChg chg="del">
          <pc:chgData name="YEUNG, Ching Hin" userId="df94210f-9bcc-4837-bcfb-5c36d1d0d47f" providerId="ADAL" clId="{61CEE6DE-9FF7-0347-9260-8333418177F4}" dt="2024-03-20T10:55:51.587" v="580" actId="2696"/>
          <pc:sldLayoutMkLst>
            <pc:docMk/>
            <pc:sldMasterMk cId="0" sldId="2147483674"/>
            <pc:sldLayoutMk cId="0" sldId="2147483655"/>
          </pc:sldLayoutMkLst>
        </pc:sldLayoutChg>
        <pc:sldLayoutChg chg="del">
          <pc:chgData name="YEUNG, Ching Hin" userId="df94210f-9bcc-4837-bcfb-5c36d1d0d47f" providerId="ADAL" clId="{61CEE6DE-9FF7-0347-9260-8333418177F4}" dt="2024-03-24T19:22:32.064" v="5838" actId="2696"/>
          <pc:sldLayoutMkLst>
            <pc:docMk/>
            <pc:sldMasterMk cId="0" sldId="2147483674"/>
            <pc:sldLayoutMk cId="0" sldId="2147483656"/>
          </pc:sldLayoutMkLst>
        </pc:sldLayoutChg>
        <pc:sldLayoutChg chg="del">
          <pc:chgData name="YEUNG, Ching Hin" userId="df94210f-9bcc-4837-bcfb-5c36d1d0d47f" providerId="ADAL" clId="{61CEE6DE-9FF7-0347-9260-8333418177F4}" dt="2024-03-24T19:22:40.328" v="5840" actId="2696"/>
          <pc:sldLayoutMkLst>
            <pc:docMk/>
            <pc:sldMasterMk cId="0" sldId="2147483674"/>
            <pc:sldLayoutMk cId="0" sldId="2147483657"/>
          </pc:sldLayoutMkLst>
        </pc:sldLayoutChg>
        <pc:sldLayoutChg chg="del">
          <pc:chgData name="YEUNG, Ching Hin" userId="df94210f-9bcc-4837-bcfb-5c36d1d0d47f" providerId="ADAL" clId="{61CEE6DE-9FF7-0347-9260-8333418177F4}" dt="2024-03-24T19:22:50.617" v="5843" actId="2696"/>
          <pc:sldLayoutMkLst>
            <pc:docMk/>
            <pc:sldMasterMk cId="0" sldId="2147483674"/>
            <pc:sldLayoutMk cId="0" sldId="2147483662"/>
          </pc:sldLayoutMkLst>
        </pc:sldLayoutChg>
        <pc:sldLayoutChg chg="del">
          <pc:chgData name="YEUNG, Ching Hin" userId="df94210f-9bcc-4837-bcfb-5c36d1d0d47f" providerId="ADAL" clId="{61CEE6DE-9FF7-0347-9260-8333418177F4}" dt="2024-03-24T19:22:50.617" v="5843" actId="2696"/>
          <pc:sldLayoutMkLst>
            <pc:docMk/>
            <pc:sldMasterMk cId="0" sldId="2147483674"/>
            <pc:sldLayoutMk cId="0" sldId="2147483663"/>
          </pc:sldLayoutMkLst>
        </pc:sldLayoutChg>
        <pc:sldLayoutChg chg="del">
          <pc:chgData name="YEUNG, Ching Hin" userId="df94210f-9bcc-4837-bcfb-5c36d1d0d47f" providerId="ADAL" clId="{61CEE6DE-9FF7-0347-9260-8333418177F4}" dt="2024-03-24T19:22:43.845" v="5841" actId="2696"/>
          <pc:sldLayoutMkLst>
            <pc:docMk/>
            <pc:sldMasterMk cId="0" sldId="2147483674"/>
            <pc:sldLayoutMk cId="0" sldId="2147483666"/>
          </pc:sldLayoutMkLst>
        </pc:sldLayoutChg>
        <pc:sldLayoutChg chg="del">
          <pc:chgData name="YEUNG, Ching Hin" userId="df94210f-9bcc-4837-bcfb-5c36d1d0d47f" providerId="ADAL" clId="{61CEE6DE-9FF7-0347-9260-8333418177F4}" dt="2024-03-24T19:22:43.845" v="5841" actId="2696"/>
          <pc:sldLayoutMkLst>
            <pc:docMk/>
            <pc:sldMasterMk cId="0" sldId="2147483674"/>
            <pc:sldLayoutMk cId="0" sldId="2147483667"/>
          </pc:sldLayoutMkLst>
        </pc:sldLayoutChg>
      </pc:sldMasterChg>
      <pc:sldMasterChg chg="delSldLayout">
        <pc:chgData name="YEUNG, Ching Hin" userId="df94210f-9bcc-4837-bcfb-5c36d1d0d47f" providerId="ADAL" clId="{61CEE6DE-9FF7-0347-9260-8333418177F4}" dt="2024-03-24T18:59:32.524" v="5481" actId="2696"/>
        <pc:sldMasterMkLst>
          <pc:docMk/>
          <pc:sldMasterMk cId="0" sldId="2147483675"/>
        </pc:sldMasterMkLst>
        <pc:sldLayoutChg chg="del">
          <pc:chgData name="YEUNG, Ching Hin" userId="df94210f-9bcc-4837-bcfb-5c36d1d0d47f" providerId="ADAL" clId="{61CEE6DE-9FF7-0347-9260-8333418177F4}" dt="2024-03-24T18:59:32.524" v="5481" actId="2696"/>
          <pc:sldLayoutMkLst>
            <pc:docMk/>
            <pc:sldMasterMk cId="0" sldId="2147483675"/>
            <pc:sldLayoutMk cId="0" sldId="2147483673"/>
          </pc:sldLayoutMkLst>
        </pc:sldLayoutChg>
      </pc:sldMasterChg>
    </pc:docChg>
  </pc:docChgLst>
  <pc:docChgLst>
    <pc:chgData name="ZHANG, Xinyi" userId="S::1155156341@link.cuhk.edu.hk::235ae3e1-f933-4709-8f5d-acff906cf655" providerId="AD" clId="Web-{DC0A59E5-15F8-4996-A0A9-1CE60B88512F}"/>
    <pc:docChg chg="modSld sldOrd">
      <pc:chgData name="ZHANG, Xinyi" userId="S::1155156341@link.cuhk.edu.hk::235ae3e1-f933-4709-8f5d-acff906cf655" providerId="AD" clId="Web-{DC0A59E5-15F8-4996-A0A9-1CE60B88512F}" dt="2024-03-24T13:47:43.030" v="11" actId="20577"/>
      <pc:docMkLst>
        <pc:docMk/>
      </pc:docMkLst>
      <pc:sldChg chg="modSp">
        <pc:chgData name="ZHANG, Xinyi" userId="S::1155156341@link.cuhk.edu.hk::235ae3e1-f933-4709-8f5d-acff906cf655" providerId="AD" clId="Web-{DC0A59E5-15F8-4996-A0A9-1CE60B88512F}" dt="2024-03-24T13:47:43.030" v="11" actId="20577"/>
        <pc:sldMkLst>
          <pc:docMk/>
          <pc:sldMk cId="82869846" sldId="318"/>
        </pc:sldMkLst>
        <pc:spChg chg="mod">
          <ac:chgData name="ZHANG, Xinyi" userId="S::1155156341@link.cuhk.edu.hk::235ae3e1-f933-4709-8f5d-acff906cf655" providerId="AD" clId="Web-{DC0A59E5-15F8-4996-A0A9-1CE60B88512F}" dt="2024-03-24T13:47:43.030" v="11" actId="20577"/>
          <ac:spMkLst>
            <pc:docMk/>
            <pc:sldMk cId="82869846" sldId="318"/>
            <ac:spMk id="480" creationId="{00000000-0000-0000-0000-000000000000}"/>
          </ac:spMkLst>
        </pc:spChg>
        <pc:spChg chg="mod">
          <ac:chgData name="ZHANG, Xinyi" userId="S::1155156341@link.cuhk.edu.hk::235ae3e1-f933-4709-8f5d-acff906cf655" providerId="AD" clId="Web-{DC0A59E5-15F8-4996-A0A9-1CE60B88512F}" dt="2024-03-24T13:03:11.573" v="3" actId="1076"/>
          <ac:spMkLst>
            <pc:docMk/>
            <pc:sldMk cId="82869846" sldId="318"/>
            <ac:spMk id="481" creationId="{00000000-0000-0000-0000-000000000000}"/>
          </ac:spMkLst>
        </pc:spChg>
      </pc:sldChg>
      <pc:sldChg chg="modSp">
        <pc:chgData name="ZHANG, Xinyi" userId="S::1155156341@link.cuhk.edu.hk::235ae3e1-f933-4709-8f5d-acff906cf655" providerId="AD" clId="Web-{DC0A59E5-15F8-4996-A0A9-1CE60B88512F}" dt="2024-03-24T13:19:10.258" v="7"/>
        <pc:sldMkLst>
          <pc:docMk/>
          <pc:sldMk cId="187299618" sldId="321"/>
        </pc:sldMkLst>
        <pc:graphicFrameChg chg="mod modGraphic">
          <ac:chgData name="ZHANG, Xinyi" userId="S::1155156341@link.cuhk.edu.hk::235ae3e1-f933-4709-8f5d-acff906cf655" providerId="AD" clId="Web-{DC0A59E5-15F8-4996-A0A9-1CE60B88512F}" dt="2024-03-24T13:19:10.258" v="7"/>
          <ac:graphicFrameMkLst>
            <pc:docMk/>
            <pc:sldMk cId="187299618" sldId="321"/>
            <ac:graphicFrameMk id="470" creationId="{00000000-0000-0000-0000-000000000000}"/>
          </ac:graphicFrameMkLst>
        </pc:graphicFrameChg>
      </pc:sldChg>
      <pc:sldChg chg="ord">
        <pc:chgData name="ZHANG, Xinyi" userId="S::1155156341@link.cuhk.edu.hk::235ae3e1-f933-4709-8f5d-acff906cf655" providerId="AD" clId="Web-{DC0A59E5-15F8-4996-A0A9-1CE60B88512F}" dt="2024-03-24T13:23:42.842" v="8"/>
        <pc:sldMkLst>
          <pc:docMk/>
          <pc:sldMk cId="692010087" sldId="332"/>
        </pc:sldMkLst>
      </pc:sldChg>
      <pc:sldChg chg="modSp">
        <pc:chgData name="ZHANG, Xinyi" userId="S::1155156341@link.cuhk.edu.hk::235ae3e1-f933-4709-8f5d-acff906cf655" providerId="AD" clId="Web-{DC0A59E5-15F8-4996-A0A9-1CE60B88512F}" dt="2024-03-24T13:06:45.095" v="5" actId="1076"/>
        <pc:sldMkLst>
          <pc:docMk/>
          <pc:sldMk cId="2656693381" sldId="333"/>
        </pc:sldMkLst>
        <pc:spChg chg="mod">
          <ac:chgData name="ZHANG, Xinyi" userId="S::1155156341@link.cuhk.edu.hk::235ae3e1-f933-4709-8f5d-acff906cf655" providerId="AD" clId="Web-{DC0A59E5-15F8-4996-A0A9-1CE60B88512F}" dt="2024-03-24T13:06:45.095" v="5" actId="1076"/>
          <ac:spMkLst>
            <pc:docMk/>
            <pc:sldMk cId="2656693381" sldId="333"/>
            <ac:spMk id="478" creationId="{00000000-0000-0000-0000-000000000000}"/>
          </ac:spMkLst>
        </pc:spChg>
      </pc:sldChg>
    </pc:docChg>
  </pc:docChgLst>
  <pc:docChgLst>
    <pc:chgData name="WEI, Hanjie" userId="3eefdd7f-f178-4ce5-8f21-1bd4429f5381" providerId="ADAL" clId="{75F0C7B8-EE17-C447-AEC1-6540DD5E7F27}"/>
    <pc:docChg chg="modSld">
      <pc:chgData name="WEI, Hanjie" userId="3eefdd7f-f178-4ce5-8f21-1bd4429f5381" providerId="ADAL" clId="{75F0C7B8-EE17-C447-AEC1-6540DD5E7F27}" dt="2024-03-26T07:10:55.837" v="2" actId="20577"/>
      <pc:docMkLst>
        <pc:docMk/>
      </pc:docMkLst>
      <pc:sldChg chg="modSp mod">
        <pc:chgData name="WEI, Hanjie" userId="3eefdd7f-f178-4ce5-8f21-1bd4429f5381" providerId="ADAL" clId="{75F0C7B8-EE17-C447-AEC1-6540DD5E7F27}" dt="2024-03-26T07:10:55.837" v="2" actId="20577"/>
        <pc:sldMkLst>
          <pc:docMk/>
          <pc:sldMk cId="617289250" sldId="316"/>
        </pc:sldMkLst>
        <pc:spChg chg="mod">
          <ac:chgData name="WEI, Hanjie" userId="3eefdd7f-f178-4ce5-8f21-1bd4429f5381" providerId="ADAL" clId="{75F0C7B8-EE17-C447-AEC1-6540DD5E7F27}" dt="2024-03-26T07:10:55.837" v="2" actId="20577"/>
          <ac:spMkLst>
            <pc:docMk/>
            <pc:sldMk cId="617289250" sldId="316"/>
            <ac:spMk id="2" creationId="{62C3F96D-F97B-2417-3EA0-C889298E7901}"/>
          </ac:spMkLst>
        </pc:spChg>
      </pc:sldChg>
    </pc:docChg>
  </pc:docChgLst>
  <pc:docChgLst>
    <pc:chgData name="KO, Ming" userId="9261a72e-4819-4938-a286-b9206cc2fb41" providerId="ADAL" clId="{0A696E07-8909-4473-BECC-735D0005B8CE}"/>
    <pc:docChg chg="undo custSel addSld delSld modSld sldOrd modSection">
      <pc:chgData name="KO, Ming" userId="9261a72e-4819-4938-a286-b9206cc2fb41" providerId="ADAL" clId="{0A696E07-8909-4473-BECC-735D0005B8CE}" dt="2024-03-25T19:31:08.858" v="1640" actId="20577"/>
      <pc:docMkLst>
        <pc:docMk/>
      </pc:docMkLst>
      <pc:sldChg chg="modSp mod">
        <pc:chgData name="KO, Ming" userId="9261a72e-4819-4938-a286-b9206cc2fb41" providerId="ADAL" clId="{0A696E07-8909-4473-BECC-735D0005B8CE}" dt="2024-03-24T15:50:54.060" v="1452" actId="20577"/>
        <pc:sldMkLst>
          <pc:docMk/>
          <pc:sldMk cId="0" sldId="256"/>
        </pc:sldMkLst>
        <pc:spChg chg="mod">
          <ac:chgData name="KO, Ming" userId="9261a72e-4819-4938-a286-b9206cc2fb41" providerId="ADAL" clId="{0A696E07-8909-4473-BECC-735D0005B8CE}" dt="2024-03-24T15:50:54.060" v="1452" actId="20577"/>
          <ac:spMkLst>
            <pc:docMk/>
            <pc:sldMk cId="0" sldId="256"/>
            <ac:spMk id="182" creationId="{00000000-0000-0000-0000-000000000000}"/>
          </ac:spMkLst>
        </pc:spChg>
      </pc:sldChg>
      <pc:sldChg chg="modSp mod ord">
        <pc:chgData name="KO, Ming" userId="9261a72e-4819-4938-a286-b9206cc2fb41" providerId="ADAL" clId="{0A696E07-8909-4473-BECC-735D0005B8CE}" dt="2024-03-25T13:31:04.692" v="1456" actId="6549"/>
        <pc:sldMkLst>
          <pc:docMk/>
          <pc:sldMk cId="0" sldId="272"/>
        </pc:sldMkLst>
        <pc:spChg chg="mod">
          <ac:chgData name="KO, Ming" userId="9261a72e-4819-4938-a286-b9206cc2fb41" providerId="ADAL" clId="{0A696E07-8909-4473-BECC-735D0005B8CE}" dt="2024-03-24T14:38:38.949" v="1379" actId="20577"/>
          <ac:spMkLst>
            <pc:docMk/>
            <pc:sldMk cId="0" sldId="272"/>
            <ac:spMk id="681" creationId="{00000000-0000-0000-0000-000000000000}"/>
          </ac:spMkLst>
        </pc:spChg>
        <pc:spChg chg="mod">
          <ac:chgData name="KO, Ming" userId="9261a72e-4819-4938-a286-b9206cc2fb41" providerId="ADAL" clId="{0A696E07-8909-4473-BECC-735D0005B8CE}" dt="2024-03-25T13:31:04.692" v="1456" actId="6549"/>
          <ac:spMkLst>
            <pc:docMk/>
            <pc:sldMk cId="0" sldId="272"/>
            <ac:spMk id="682" creationId="{00000000-0000-0000-0000-000000000000}"/>
          </ac:spMkLst>
        </pc:spChg>
      </pc:sldChg>
      <pc:sldChg chg="modSp add del mod ord">
        <pc:chgData name="KO, Ming" userId="9261a72e-4819-4938-a286-b9206cc2fb41" providerId="ADAL" clId="{0A696E07-8909-4473-BECC-735D0005B8CE}" dt="2024-03-24T09:01:04.111" v="758" actId="2696"/>
        <pc:sldMkLst>
          <pc:docMk/>
          <pc:sldMk cId="2998958071" sldId="304"/>
        </pc:sldMkLst>
        <pc:spChg chg="mod">
          <ac:chgData name="KO, Ming" userId="9261a72e-4819-4938-a286-b9206cc2fb41" providerId="ADAL" clId="{0A696E07-8909-4473-BECC-735D0005B8CE}" dt="2024-03-24T08:18:29.669" v="342" actId="20577"/>
          <ac:spMkLst>
            <pc:docMk/>
            <pc:sldMk cId="2998958071" sldId="304"/>
            <ac:spMk id="692" creationId="{00000000-0000-0000-0000-000000000000}"/>
          </ac:spMkLst>
        </pc:spChg>
      </pc:sldChg>
      <pc:sldChg chg="addSp delSp modSp add mod ord">
        <pc:chgData name="KO, Ming" userId="9261a72e-4819-4938-a286-b9206cc2fb41" providerId="ADAL" clId="{0A696E07-8909-4473-BECC-735D0005B8CE}" dt="2024-03-24T15:14:45.867" v="1438"/>
        <pc:sldMkLst>
          <pc:docMk/>
          <pc:sldMk cId="57514894" sldId="305"/>
        </pc:sldMkLst>
        <pc:spChg chg="add del mod">
          <ac:chgData name="KO, Ming" userId="9261a72e-4819-4938-a286-b9206cc2fb41" providerId="ADAL" clId="{0A696E07-8909-4473-BECC-735D0005B8CE}" dt="2024-03-24T14:40:06.357" v="1384"/>
          <ac:spMkLst>
            <pc:docMk/>
            <pc:sldMk cId="57514894" sldId="305"/>
            <ac:spMk id="2" creationId="{F18ECD00-CAFC-9B84-10E9-F1A31C5B69DB}"/>
          </ac:spMkLst>
        </pc:spChg>
        <pc:spChg chg="add mod">
          <ac:chgData name="KO, Ming" userId="9261a72e-4819-4938-a286-b9206cc2fb41" providerId="ADAL" clId="{0A696E07-8909-4473-BECC-735D0005B8CE}" dt="2024-03-24T14:41:34.378" v="1399" actId="20577"/>
          <ac:spMkLst>
            <pc:docMk/>
            <pc:sldMk cId="57514894" sldId="305"/>
            <ac:spMk id="3" creationId="{117FE3D4-1192-91BE-CE43-179FDE767F87}"/>
          </ac:spMkLst>
        </pc:spChg>
        <pc:spChg chg="mod">
          <ac:chgData name="KO, Ming" userId="9261a72e-4819-4938-a286-b9206cc2fb41" providerId="ADAL" clId="{0A696E07-8909-4473-BECC-735D0005B8CE}" dt="2024-03-24T11:52:25.671" v="1251" actId="1076"/>
          <ac:spMkLst>
            <pc:docMk/>
            <pc:sldMk cId="57514894" sldId="305"/>
            <ac:spMk id="475" creationId="{00000000-0000-0000-0000-000000000000}"/>
          </ac:spMkLst>
        </pc:spChg>
        <pc:spChg chg="mod">
          <ac:chgData name="KO, Ming" userId="9261a72e-4819-4938-a286-b9206cc2fb41" providerId="ADAL" clId="{0A696E07-8909-4473-BECC-735D0005B8CE}" dt="2024-03-24T11:52:06.787" v="1248" actId="1076"/>
          <ac:spMkLst>
            <pc:docMk/>
            <pc:sldMk cId="57514894" sldId="305"/>
            <ac:spMk id="476" creationId="{00000000-0000-0000-0000-000000000000}"/>
          </ac:spMkLst>
        </pc:spChg>
        <pc:spChg chg="mod">
          <ac:chgData name="KO, Ming" userId="9261a72e-4819-4938-a286-b9206cc2fb41" providerId="ADAL" clId="{0A696E07-8909-4473-BECC-735D0005B8CE}" dt="2024-03-22T08:06:14.048" v="34"/>
          <ac:spMkLst>
            <pc:docMk/>
            <pc:sldMk cId="57514894" sldId="305"/>
            <ac:spMk id="477" creationId="{00000000-0000-0000-0000-000000000000}"/>
          </ac:spMkLst>
        </pc:spChg>
        <pc:spChg chg="mod">
          <ac:chgData name="KO, Ming" userId="9261a72e-4819-4938-a286-b9206cc2fb41" providerId="ADAL" clId="{0A696E07-8909-4473-BECC-735D0005B8CE}" dt="2024-03-24T11:52:33.440" v="1252" actId="1076"/>
          <ac:spMkLst>
            <pc:docMk/>
            <pc:sldMk cId="57514894" sldId="305"/>
            <ac:spMk id="478" creationId="{00000000-0000-0000-0000-000000000000}"/>
          </ac:spMkLst>
        </pc:spChg>
        <pc:spChg chg="mod">
          <ac:chgData name="KO, Ming" userId="9261a72e-4819-4938-a286-b9206cc2fb41" providerId="ADAL" clId="{0A696E07-8909-4473-BECC-735D0005B8CE}" dt="2024-03-24T11:52:14.220" v="1249" actId="1076"/>
          <ac:spMkLst>
            <pc:docMk/>
            <pc:sldMk cId="57514894" sldId="305"/>
            <ac:spMk id="479" creationId="{00000000-0000-0000-0000-000000000000}"/>
          </ac:spMkLst>
        </pc:spChg>
        <pc:spChg chg="mod">
          <ac:chgData name="KO, Ming" userId="9261a72e-4819-4938-a286-b9206cc2fb41" providerId="ADAL" clId="{0A696E07-8909-4473-BECC-735D0005B8CE}" dt="2024-03-24T14:53:17.066" v="1402" actId="14100"/>
          <ac:spMkLst>
            <pc:docMk/>
            <pc:sldMk cId="57514894" sldId="305"/>
            <ac:spMk id="480" creationId="{00000000-0000-0000-0000-000000000000}"/>
          </ac:spMkLst>
        </pc:spChg>
        <pc:spChg chg="mod">
          <ac:chgData name="KO, Ming" userId="9261a72e-4819-4938-a286-b9206cc2fb41" providerId="ADAL" clId="{0A696E07-8909-4473-BECC-735D0005B8CE}" dt="2024-03-24T15:14:43.788" v="1436" actId="20577"/>
          <ac:spMkLst>
            <pc:docMk/>
            <pc:sldMk cId="57514894" sldId="305"/>
            <ac:spMk id="481" creationId="{00000000-0000-0000-0000-000000000000}"/>
          </ac:spMkLst>
        </pc:spChg>
      </pc:sldChg>
      <pc:sldChg chg="addSp delSp modSp add del mod ord">
        <pc:chgData name="KO, Ming" userId="9261a72e-4819-4938-a286-b9206cc2fb41" providerId="ADAL" clId="{0A696E07-8909-4473-BECC-735D0005B8CE}" dt="2024-03-22T07:59:30.633" v="14" actId="2696"/>
        <pc:sldMkLst>
          <pc:docMk/>
          <pc:sldMk cId="3117701273" sldId="305"/>
        </pc:sldMkLst>
        <pc:spChg chg="add mod">
          <ac:chgData name="KO, Ming" userId="9261a72e-4819-4938-a286-b9206cc2fb41" providerId="ADAL" clId="{0A696E07-8909-4473-BECC-735D0005B8CE}" dt="2024-03-22T07:58:36.458" v="8" actId="478"/>
          <ac:spMkLst>
            <pc:docMk/>
            <pc:sldMk cId="3117701273" sldId="305"/>
            <ac:spMk id="3" creationId="{0B59499F-4A56-A6C6-A2DC-F0AFE919BB26}"/>
          </ac:spMkLst>
        </pc:spChg>
        <pc:spChg chg="del">
          <ac:chgData name="KO, Ming" userId="9261a72e-4819-4938-a286-b9206cc2fb41" providerId="ADAL" clId="{0A696E07-8909-4473-BECC-735D0005B8CE}" dt="2024-03-22T07:58:36.458" v="8" actId="478"/>
          <ac:spMkLst>
            <pc:docMk/>
            <pc:sldMk cId="3117701273" sldId="305"/>
            <ac:spMk id="681" creationId="{00000000-0000-0000-0000-000000000000}"/>
          </ac:spMkLst>
        </pc:spChg>
        <pc:spChg chg="mod">
          <ac:chgData name="KO, Ming" userId="9261a72e-4819-4938-a286-b9206cc2fb41" providerId="ADAL" clId="{0A696E07-8909-4473-BECC-735D0005B8CE}" dt="2024-03-22T07:59:24.059" v="13" actId="20577"/>
          <ac:spMkLst>
            <pc:docMk/>
            <pc:sldMk cId="3117701273" sldId="305"/>
            <ac:spMk id="682" creationId="{00000000-0000-0000-0000-000000000000}"/>
          </ac:spMkLst>
        </pc:spChg>
      </pc:sldChg>
      <pc:sldChg chg="addSp delSp modSp add mod ord">
        <pc:chgData name="KO, Ming" userId="9261a72e-4819-4938-a286-b9206cc2fb41" providerId="ADAL" clId="{0A696E07-8909-4473-BECC-735D0005B8CE}" dt="2024-03-24T11:50:43.845" v="1245" actId="12"/>
        <pc:sldMkLst>
          <pc:docMk/>
          <pc:sldMk cId="814001927" sldId="306"/>
        </pc:sldMkLst>
        <pc:spChg chg="mod ord">
          <ac:chgData name="KO, Ming" userId="9261a72e-4819-4938-a286-b9206cc2fb41" providerId="ADAL" clId="{0A696E07-8909-4473-BECC-735D0005B8CE}" dt="2024-03-24T11:47:37.613" v="1149" actId="166"/>
          <ac:spMkLst>
            <pc:docMk/>
            <pc:sldMk cId="814001927" sldId="306"/>
            <ac:spMk id="729" creationId="{00000000-0000-0000-0000-000000000000}"/>
          </ac:spMkLst>
        </pc:spChg>
        <pc:spChg chg="mod">
          <ac:chgData name="KO, Ming" userId="9261a72e-4819-4938-a286-b9206cc2fb41" providerId="ADAL" clId="{0A696E07-8909-4473-BECC-735D0005B8CE}" dt="2024-03-24T11:50:43.845" v="1245" actId="12"/>
          <ac:spMkLst>
            <pc:docMk/>
            <pc:sldMk cId="814001927" sldId="306"/>
            <ac:spMk id="730" creationId="{00000000-0000-0000-0000-000000000000}"/>
          </ac:spMkLst>
        </pc:spChg>
        <pc:spChg chg="ord">
          <ac:chgData name="KO, Ming" userId="9261a72e-4819-4938-a286-b9206cc2fb41" providerId="ADAL" clId="{0A696E07-8909-4473-BECC-735D0005B8CE}" dt="2024-03-22T08:09:50.034" v="45" actId="167"/>
          <ac:spMkLst>
            <pc:docMk/>
            <pc:sldMk cId="814001927" sldId="306"/>
            <ac:spMk id="732" creationId="{00000000-0000-0000-0000-000000000000}"/>
          </ac:spMkLst>
        </pc:spChg>
        <pc:picChg chg="add mod">
          <ac:chgData name="KO, Ming" userId="9261a72e-4819-4938-a286-b9206cc2fb41" providerId="ADAL" clId="{0A696E07-8909-4473-BECC-735D0005B8CE}" dt="2024-03-22T08:10:04.381" v="51" actId="1076"/>
          <ac:picMkLst>
            <pc:docMk/>
            <pc:sldMk cId="814001927" sldId="306"/>
            <ac:picMk id="3" creationId="{85547161-A52E-9956-521A-EBA273F52327}"/>
          </ac:picMkLst>
        </pc:picChg>
        <pc:picChg chg="del mod">
          <ac:chgData name="KO, Ming" userId="9261a72e-4819-4938-a286-b9206cc2fb41" providerId="ADAL" clId="{0A696E07-8909-4473-BECC-735D0005B8CE}" dt="2024-03-22T08:09:36.116" v="42" actId="478"/>
          <ac:picMkLst>
            <pc:docMk/>
            <pc:sldMk cId="814001927" sldId="306"/>
            <ac:picMk id="731" creationId="{00000000-0000-0000-0000-000000000000}"/>
          </ac:picMkLst>
        </pc:picChg>
      </pc:sldChg>
      <pc:sldChg chg="addSp delSp modSp add mod ord">
        <pc:chgData name="KO, Ming" userId="9261a72e-4819-4938-a286-b9206cc2fb41" providerId="ADAL" clId="{0A696E07-8909-4473-BECC-735D0005B8CE}" dt="2024-03-24T11:55:44.257" v="1258" actId="20577"/>
        <pc:sldMkLst>
          <pc:docMk/>
          <pc:sldMk cId="2067568684" sldId="307"/>
        </pc:sldMkLst>
        <pc:spChg chg="add del mod">
          <ac:chgData name="KO, Ming" userId="9261a72e-4819-4938-a286-b9206cc2fb41" providerId="ADAL" clId="{0A696E07-8909-4473-BECC-735D0005B8CE}" dt="2024-03-22T08:33:56.310" v="89" actId="478"/>
          <ac:spMkLst>
            <pc:docMk/>
            <pc:sldMk cId="2067568684" sldId="307"/>
            <ac:spMk id="3" creationId="{BAC15EEF-717E-2BD3-E264-69B49540FE8F}"/>
          </ac:spMkLst>
        </pc:spChg>
        <pc:spChg chg="add del mod">
          <ac:chgData name="KO, Ming" userId="9261a72e-4819-4938-a286-b9206cc2fb41" providerId="ADAL" clId="{0A696E07-8909-4473-BECC-735D0005B8CE}" dt="2024-03-22T08:34:01.593" v="92" actId="478"/>
          <ac:spMkLst>
            <pc:docMk/>
            <pc:sldMk cId="2067568684" sldId="307"/>
            <ac:spMk id="5" creationId="{C6273DA9-ABBD-334E-94A1-A66DA974230A}"/>
          </ac:spMkLst>
        </pc:spChg>
        <pc:spChg chg="add mod">
          <ac:chgData name="KO, Ming" userId="9261a72e-4819-4938-a286-b9206cc2fb41" providerId="ADAL" clId="{0A696E07-8909-4473-BECC-735D0005B8CE}" dt="2024-03-22T08:38:49.450" v="146" actId="20577"/>
          <ac:spMkLst>
            <pc:docMk/>
            <pc:sldMk cId="2067568684" sldId="307"/>
            <ac:spMk id="6" creationId="{D01066D6-9D7F-1170-615E-25B602EEB6D5}"/>
          </ac:spMkLst>
        </pc:spChg>
        <pc:spChg chg="add del mod">
          <ac:chgData name="KO, Ming" userId="9261a72e-4819-4938-a286-b9206cc2fb41" providerId="ADAL" clId="{0A696E07-8909-4473-BECC-735D0005B8CE}" dt="2024-03-22T08:38:06.686" v="138" actId="478"/>
          <ac:spMkLst>
            <pc:docMk/>
            <pc:sldMk cId="2067568684" sldId="307"/>
            <ac:spMk id="8" creationId="{9F52F18F-F47B-F3CA-2EBF-A0C15072E3A2}"/>
          </ac:spMkLst>
        </pc:spChg>
        <pc:spChg chg="mod">
          <ac:chgData name="KO, Ming" userId="9261a72e-4819-4938-a286-b9206cc2fb41" providerId="ADAL" clId="{0A696E07-8909-4473-BECC-735D0005B8CE}" dt="2024-03-22T08:33:32.545" v="85" actId="313"/>
          <ac:spMkLst>
            <pc:docMk/>
            <pc:sldMk cId="2067568684" sldId="307"/>
            <ac:spMk id="704" creationId="{00000000-0000-0000-0000-000000000000}"/>
          </ac:spMkLst>
        </pc:spChg>
        <pc:spChg chg="mod">
          <ac:chgData name="KO, Ming" userId="9261a72e-4819-4938-a286-b9206cc2fb41" providerId="ADAL" clId="{0A696E07-8909-4473-BECC-735D0005B8CE}" dt="2024-03-22T08:34:53.219" v="111" actId="20577"/>
          <ac:spMkLst>
            <pc:docMk/>
            <pc:sldMk cId="2067568684" sldId="307"/>
            <ac:spMk id="705" creationId="{00000000-0000-0000-0000-000000000000}"/>
          </ac:spMkLst>
        </pc:spChg>
        <pc:spChg chg="mod">
          <ac:chgData name="KO, Ming" userId="9261a72e-4819-4938-a286-b9206cc2fb41" providerId="ADAL" clId="{0A696E07-8909-4473-BECC-735D0005B8CE}" dt="2024-03-24T11:55:44.257" v="1258" actId="20577"/>
          <ac:spMkLst>
            <pc:docMk/>
            <pc:sldMk cId="2067568684" sldId="307"/>
            <ac:spMk id="706" creationId="{00000000-0000-0000-0000-000000000000}"/>
          </ac:spMkLst>
        </pc:spChg>
        <pc:spChg chg="del">
          <ac:chgData name="KO, Ming" userId="9261a72e-4819-4938-a286-b9206cc2fb41" providerId="ADAL" clId="{0A696E07-8909-4473-BECC-735D0005B8CE}" dt="2024-03-22T08:33:54.074" v="88" actId="478"/>
          <ac:spMkLst>
            <pc:docMk/>
            <pc:sldMk cId="2067568684" sldId="307"/>
            <ac:spMk id="707" creationId="{00000000-0000-0000-0000-000000000000}"/>
          </ac:spMkLst>
        </pc:spChg>
        <pc:spChg chg="del mod">
          <ac:chgData name="KO, Ming" userId="9261a72e-4819-4938-a286-b9206cc2fb41" providerId="ADAL" clId="{0A696E07-8909-4473-BECC-735D0005B8CE}" dt="2024-03-22T08:33:58.499" v="91" actId="478"/>
          <ac:spMkLst>
            <pc:docMk/>
            <pc:sldMk cId="2067568684" sldId="307"/>
            <ac:spMk id="708" creationId="{00000000-0000-0000-0000-000000000000}"/>
          </ac:spMkLst>
        </pc:spChg>
        <pc:spChg chg="mod">
          <ac:chgData name="KO, Ming" userId="9261a72e-4819-4938-a286-b9206cc2fb41" providerId="ADAL" clId="{0A696E07-8909-4473-BECC-735D0005B8CE}" dt="2024-03-22T08:35:01.519" v="126" actId="20577"/>
          <ac:spMkLst>
            <pc:docMk/>
            <pc:sldMk cId="2067568684" sldId="307"/>
            <ac:spMk id="709" creationId="{00000000-0000-0000-0000-000000000000}"/>
          </ac:spMkLst>
        </pc:spChg>
        <pc:spChg chg="del mod">
          <ac:chgData name="KO, Ming" userId="9261a72e-4819-4938-a286-b9206cc2fb41" providerId="ADAL" clId="{0A696E07-8909-4473-BECC-735D0005B8CE}" dt="2024-03-22T08:38:04.254" v="137" actId="478"/>
          <ac:spMkLst>
            <pc:docMk/>
            <pc:sldMk cId="2067568684" sldId="307"/>
            <ac:spMk id="710" creationId="{00000000-0000-0000-0000-000000000000}"/>
          </ac:spMkLst>
        </pc:spChg>
        <pc:spChg chg="del">
          <ac:chgData name="KO, Ming" userId="9261a72e-4819-4938-a286-b9206cc2fb41" providerId="ADAL" clId="{0A696E07-8909-4473-BECC-735D0005B8CE}" dt="2024-03-22T08:34:40.056" v="98" actId="478"/>
          <ac:spMkLst>
            <pc:docMk/>
            <pc:sldMk cId="2067568684" sldId="307"/>
            <ac:spMk id="711" creationId="{00000000-0000-0000-0000-000000000000}"/>
          </ac:spMkLst>
        </pc:spChg>
        <pc:spChg chg="del">
          <ac:chgData name="KO, Ming" userId="9261a72e-4819-4938-a286-b9206cc2fb41" providerId="ADAL" clId="{0A696E07-8909-4473-BECC-735D0005B8CE}" dt="2024-03-22T08:33:51.324" v="87" actId="478"/>
          <ac:spMkLst>
            <pc:docMk/>
            <pc:sldMk cId="2067568684" sldId="307"/>
            <ac:spMk id="712" creationId="{00000000-0000-0000-0000-000000000000}"/>
          </ac:spMkLst>
        </pc:spChg>
        <pc:spChg chg="del">
          <ac:chgData name="KO, Ming" userId="9261a72e-4819-4938-a286-b9206cc2fb41" providerId="ADAL" clId="{0A696E07-8909-4473-BECC-735D0005B8CE}" dt="2024-03-22T08:34:41.223" v="99" actId="478"/>
          <ac:spMkLst>
            <pc:docMk/>
            <pc:sldMk cId="2067568684" sldId="307"/>
            <ac:spMk id="713" creationId="{00000000-0000-0000-0000-000000000000}"/>
          </ac:spMkLst>
        </pc:spChg>
        <pc:grpChg chg="del">
          <ac:chgData name="KO, Ming" userId="9261a72e-4819-4938-a286-b9206cc2fb41" providerId="ADAL" clId="{0A696E07-8909-4473-BECC-735D0005B8CE}" dt="2024-03-22T08:34:41.740" v="100" actId="478"/>
          <ac:grpSpMkLst>
            <pc:docMk/>
            <pc:sldMk cId="2067568684" sldId="307"/>
            <ac:grpSpMk id="714" creationId="{00000000-0000-0000-0000-000000000000}"/>
          </ac:grpSpMkLst>
        </pc:grpChg>
        <pc:grpChg chg="del">
          <ac:chgData name="KO, Ming" userId="9261a72e-4819-4938-a286-b9206cc2fb41" providerId="ADAL" clId="{0A696E07-8909-4473-BECC-735D0005B8CE}" dt="2024-03-22T08:34:38.983" v="97" actId="478"/>
          <ac:grpSpMkLst>
            <pc:docMk/>
            <pc:sldMk cId="2067568684" sldId="307"/>
            <ac:grpSpMk id="718" creationId="{00000000-0000-0000-0000-000000000000}"/>
          </ac:grpSpMkLst>
        </pc:grpChg>
        <pc:grpChg chg="del">
          <ac:chgData name="KO, Ming" userId="9261a72e-4819-4938-a286-b9206cc2fb41" providerId="ADAL" clId="{0A696E07-8909-4473-BECC-735D0005B8CE}" dt="2024-03-22T08:33:50.482" v="86" actId="478"/>
          <ac:grpSpMkLst>
            <pc:docMk/>
            <pc:sldMk cId="2067568684" sldId="307"/>
            <ac:grpSpMk id="722" creationId="{00000000-0000-0000-0000-000000000000}"/>
          </ac:grpSpMkLst>
        </pc:grpChg>
        <pc:picChg chg="add mod">
          <ac:chgData name="KO, Ming" userId="9261a72e-4819-4938-a286-b9206cc2fb41" providerId="ADAL" clId="{0A696E07-8909-4473-BECC-735D0005B8CE}" dt="2024-03-22T08:39:17.250" v="151" actId="1076"/>
          <ac:picMkLst>
            <pc:docMk/>
            <pc:sldMk cId="2067568684" sldId="307"/>
            <ac:picMk id="10" creationId="{117C7666-C8DD-E3F0-AAAC-AEE7C0693A77}"/>
          </ac:picMkLst>
        </pc:picChg>
        <pc:picChg chg="add mod">
          <ac:chgData name="KO, Ming" userId="9261a72e-4819-4938-a286-b9206cc2fb41" providerId="ADAL" clId="{0A696E07-8909-4473-BECC-735D0005B8CE}" dt="2024-03-22T08:40:09.878" v="156" actId="1076"/>
          <ac:picMkLst>
            <pc:docMk/>
            <pc:sldMk cId="2067568684" sldId="307"/>
            <ac:picMk id="12" creationId="{8DB0DDBB-AE7D-39D2-EC90-6C81E11EC9EB}"/>
          </ac:picMkLst>
        </pc:picChg>
      </pc:sldChg>
      <pc:sldChg chg="addSp delSp modSp add mod ord">
        <pc:chgData name="KO, Ming" userId="9261a72e-4819-4938-a286-b9206cc2fb41" providerId="ADAL" clId="{0A696E07-8909-4473-BECC-735D0005B8CE}" dt="2024-03-24T15:06:40.525" v="1415" actId="1076"/>
        <pc:sldMkLst>
          <pc:docMk/>
          <pc:sldMk cId="638064763" sldId="323"/>
        </pc:sldMkLst>
        <pc:spChg chg="mod">
          <ac:chgData name="KO, Ming" userId="9261a72e-4819-4938-a286-b9206cc2fb41" providerId="ADAL" clId="{0A696E07-8909-4473-BECC-735D0005B8CE}" dt="2024-03-24T09:36:07.080" v="1013" actId="20577"/>
          <ac:spMkLst>
            <pc:docMk/>
            <pc:sldMk cId="638064763" sldId="323"/>
            <ac:spMk id="729" creationId="{00000000-0000-0000-0000-000000000000}"/>
          </ac:spMkLst>
        </pc:spChg>
        <pc:spChg chg="mod">
          <ac:chgData name="KO, Ming" userId="9261a72e-4819-4938-a286-b9206cc2fb41" providerId="ADAL" clId="{0A696E07-8909-4473-BECC-735D0005B8CE}" dt="2024-03-24T15:06:40.525" v="1415" actId="1076"/>
          <ac:spMkLst>
            <pc:docMk/>
            <pc:sldMk cId="638064763" sldId="323"/>
            <ac:spMk id="730" creationId="{00000000-0000-0000-0000-000000000000}"/>
          </ac:spMkLst>
        </pc:spChg>
        <pc:picChg chg="add mod">
          <ac:chgData name="KO, Ming" userId="9261a72e-4819-4938-a286-b9206cc2fb41" providerId="ADAL" clId="{0A696E07-8909-4473-BECC-735D0005B8CE}" dt="2024-03-24T14:32:24.022" v="1341" actId="1076"/>
          <ac:picMkLst>
            <pc:docMk/>
            <pc:sldMk cId="638064763" sldId="323"/>
            <ac:picMk id="3" creationId="{3D0F5605-1C9D-457A-CEDA-CDEAD4DB6B96}"/>
          </ac:picMkLst>
        </pc:picChg>
        <pc:picChg chg="del">
          <ac:chgData name="KO, Ming" userId="9261a72e-4819-4938-a286-b9206cc2fb41" providerId="ADAL" clId="{0A696E07-8909-4473-BECC-735D0005B8CE}" dt="2024-03-24T08:46:30.565" v="540" actId="478"/>
          <ac:picMkLst>
            <pc:docMk/>
            <pc:sldMk cId="638064763" sldId="323"/>
            <ac:picMk id="3" creationId="{85547161-A52E-9956-521A-EBA273F52327}"/>
          </ac:picMkLst>
        </pc:picChg>
        <pc:picChg chg="add del mod">
          <ac:chgData name="KO, Ming" userId="9261a72e-4819-4938-a286-b9206cc2fb41" providerId="ADAL" clId="{0A696E07-8909-4473-BECC-735D0005B8CE}" dt="2024-03-24T09:41:00.190" v="1023" actId="478"/>
          <ac:picMkLst>
            <pc:docMk/>
            <pc:sldMk cId="638064763" sldId="323"/>
            <ac:picMk id="4" creationId="{F569EBD0-16F8-57ED-FADC-764C34EE7E1F}"/>
          </ac:picMkLst>
        </pc:picChg>
        <pc:picChg chg="add del mod">
          <ac:chgData name="KO, Ming" userId="9261a72e-4819-4938-a286-b9206cc2fb41" providerId="ADAL" clId="{0A696E07-8909-4473-BECC-735D0005B8CE}" dt="2024-03-24T14:32:11.839" v="1339" actId="478"/>
          <ac:picMkLst>
            <pc:docMk/>
            <pc:sldMk cId="638064763" sldId="323"/>
            <ac:picMk id="6" creationId="{A3B6C346-BB03-3D39-F3C3-76FF6230E06C}"/>
          </ac:picMkLst>
        </pc:picChg>
      </pc:sldChg>
      <pc:sldChg chg="add">
        <pc:chgData name="KO, Ming" userId="9261a72e-4819-4938-a286-b9206cc2fb41" providerId="ADAL" clId="{0A696E07-8909-4473-BECC-735D0005B8CE}" dt="2024-03-24T09:12:32.067" v="759" actId="2890"/>
        <pc:sldMkLst>
          <pc:docMk/>
          <pc:sldMk cId="3136281805" sldId="326"/>
        </pc:sldMkLst>
      </pc:sldChg>
      <pc:sldChg chg="modSp add mod">
        <pc:chgData name="KO, Ming" userId="9261a72e-4819-4938-a286-b9206cc2fb41" providerId="ADAL" clId="{0A696E07-8909-4473-BECC-735D0005B8CE}" dt="2024-03-24T15:11:00.218" v="1419"/>
        <pc:sldMkLst>
          <pc:docMk/>
          <pc:sldMk cId="4256031175" sldId="327"/>
        </pc:sldMkLst>
        <pc:spChg chg="mod">
          <ac:chgData name="KO, Ming" userId="9261a72e-4819-4938-a286-b9206cc2fb41" providerId="ADAL" clId="{0A696E07-8909-4473-BECC-735D0005B8CE}" dt="2024-03-24T14:41:06.171" v="1393" actId="20577"/>
          <ac:spMkLst>
            <pc:docMk/>
            <pc:sldMk cId="4256031175" sldId="327"/>
            <ac:spMk id="729" creationId="{00000000-0000-0000-0000-000000000000}"/>
          </ac:spMkLst>
        </pc:spChg>
        <pc:spChg chg="mod">
          <ac:chgData name="KO, Ming" userId="9261a72e-4819-4938-a286-b9206cc2fb41" providerId="ADAL" clId="{0A696E07-8909-4473-BECC-735D0005B8CE}" dt="2024-03-24T15:11:00.218" v="1419"/>
          <ac:spMkLst>
            <pc:docMk/>
            <pc:sldMk cId="4256031175" sldId="327"/>
            <ac:spMk id="730" creationId="{00000000-0000-0000-0000-000000000000}"/>
          </ac:spMkLst>
        </pc:spChg>
      </pc:sldChg>
      <pc:sldChg chg="modSp add mod">
        <pc:chgData name="KO, Ming" userId="9261a72e-4819-4938-a286-b9206cc2fb41" providerId="ADAL" clId="{0A696E07-8909-4473-BECC-735D0005B8CE}" dt="2024-03-25T19:31:08.858" v="1640" actId="20577"/>
        <pc:sldMkLst>
          <pc:docMk/>
          <pc:sldMk cId="821870743" sldId="345"/>
        </pc:sldMkLst>
        <pc:spChg chg="mod">
          <ac:chgData name="KO, Ming" userId="9261a72e-4819-4938-a286-b9206cc2fb41" providerId="ADAL" clId="{0A696E07-8909-4473-BECC-735D0005B8CE}" dt="2024-03-25T19:31:08.858" v="1640" actId="20577"/>
          <ac:spMkLst>
            <pc:docMk/>
            <pc:sldMk cId="821870743" sldId="345"/>
            <ac:spMk id="682" creationId="{00000000-0000-0000-0000-000000000000}"/>
          </ac:spMkLst>
        </pc:spChg>
      </pc:sldChg>
      <pc:sldChg chg="modSp add del mod">
        <pc:chgData name="KO, Ming" userId="9261a72e-4819-4938-a286-b9206cc2fb41" providerId="ADAL" clId="{0A696E07-8909-4473-BECC-735D0005B8CE}" dt="2024-03-25T13:33:00.564" v="1514" actId="2696"/>
        <pc:sldMkLst>
          <pc:docMk/>
          <pc:sldMk cId="991972109" sldId="345"/>
        </pc:sldMkLst>
        <pc:spChg chg="mod">
          <ac:chgData name="KO, Ming" userId="9261a72e-4819-4938-a286-b9206cc2fb41" providerId="ADAL" clId="{0A696E07-8909-4473-BECC-735D0005B8CE}" dt="2024-03-25T13:32:51.555" v="1513" actId="6549"/>
          <ac:spMkLst>
            <pc:docMk/>
            <pc:sldMk cId="991972109" sldId="345"/>
            <ac:spMk id="682" creationId="{00000000-0000-0000-0000-000000000000}"/>
          </ac:spMkLst>
        </pc:spChg>
      </pc:sldChg>
    </pc:docChg>
  </pc:docChgLst>
  <pc:docChgLst>
    <pc:chgData name="CAO, Zheming" userId="16c1116d-a7d6-47b9-9223-b8b173b8819f" providerId="ADAL" clId="{76221203-71A3-470C-8CED-18D243B9870A}"/>
    <pc:docChg chg="undo custSel addSld delSld modSld sldOrd modSection">
      <pc:chgData name="CAO, Zheming" userId="16c1116d-a7d6-47b9-9223-b8b173b8819f" providerId="ADAL" clId="{76221203-71A3-470C-8CED-18D243B9870A}" dt="2024-03-25T05:48:38.873" v="375" actId="113"/>
      <pc:docMkLst>
        <pc:docMk/>
      </pc:docMkLst>
      <pc:sldChg chg="addSp delSp modSp new mod">
        <pc:chgData name="CAO, Zheming" userId="16c1116d-a7d6-47b9-9223-b8b173b8819f" providerId="ADAL" clId="{76221203-71A3-470C-8CED-18D243B9870A}" dt="2024-03-25T05:41:45.920" v="374" actId="313"/>
        <pc:sldMkLst>
          <pc:docMk/>
          <pc:sldMk cId="1151969043" sldId="322"/>
        </pc:sldMkLst>
        <pc:spChg chg="del">
          <ac:chgData name="CAO, Zheming" userId="16c1116d-a7d6-47b9-9223-b8b173b8819f" providerId="ADAL" clId="{76221203-71A3-470C-8CED-18D243B9870A}" dt="2024-03-24T08:38:08.843" v="5" actId="478"/>
          <ac:spMkLst>
            <pc:docMk/>
            <pc:sldMk cId="1151969043" sldId="322"/>
            <ac:spMk id="2" creationId="{C4B5349F-68E2-6C5C-95BC-543239B62969}"/>
          </ac:spMkLst>
        </pc:spChg>
        <pc:spChg chg="del">
          <ac:chgData name="CAO, Zheming" userId="16c1116d-a7d6-47b9-9223-b8b173b8819f" providerId="ADAL" clId="{76221203-71A3-470C-8CED-18D243B9870A}" dt="2024-03-24T08:38:10.063" v="6" actId="478"/>
          <ac:spMkLst>
            <pc:docMk/>
            <pc:sldMk cId="1151969043" sldId="322"/>
            <ac:spMk id="3" creationId="{31A4AE84-A4CB-69BC-1208-C2182D7B19FA}"/>
          </ac:spMkLst>
        </pc:spChg>
        <pc:spChg chg="add del">
          <ac:chgData name="CAO, Zheming" userId="16c1116d-a7d6-47b9-9223-b8b173b8819f" providerId="ADAL" clId="{76221203-71A3-470C-8CED-18D243B9870A}" dt="2024-03-24T08:38:13.979" v="8" actId="478"/>
          <ac:spMkLst>
            <pc:docMk/>
            <pc:sldMk cId="1151969043" sldId="322"/>
            <ac:spMk id="5" creationId="{5CF2E559-DB24-9263-7046-1F8E45C53D9B}"/>
          </ac:spMkLst>
        </pc:spChg>
        <pc:spChg chg="add mod">
          <ac:chgData name="CAO, Zheming" userId="16c1116d-a7d6-47b9-9223-b8b173b8819f" providerId="ADAL" clId="{76221203-71A3-470C-8CED-18D243B9870A}" dt="2024-03-24T08:38:59.016" v="38" actId="122"/>
          <ac:spMkLst>
            <pc:docMk/>
            <pc:sldMk cId="1151969043" sldId="322"/>
            <ac:spMk id="6" creationId="{EF5091CD-B851-E6C2-3880-71148326C0F3}"/>
          </ac:spMkLst>
        </pc:spChg>
        <pc:spChg chg="add mod">
          <ac:chgData name="CAO, Zheming" userId="16c1116d-a7d6-47b9-9223-b8b173b8819f" providerId="ADAL" clId="{76221203-71A3-470C-8CED-18D243B9870A}" dt="2024-03-24T08:45:05.371" v="41" actId="14100"/>
          <ac:spMkLst>
            <pc:docMk/>
            <pc:sldMk cId="1151969043" sldId="322"/>
            <ac:spMk id="7" creationId="{E70BA913-9B5F-6BCF-4BCA-D943AD442587}"/>
          </ac:spMkLst>
        </pc:spChg>
        <pc:spChg chg="add mod">
          <ac:chgData name="CAO, Zheming" userId="16c1116d-a7d6-47b9-9223-b8b173b8819f" providerId="ADAL" clId="{76221203-71A3-470C-8CED-18D243B9870A}" dt="2024-03-24T09:36:24.090" v="142" actId="1076"/>
          <ac:spMkLst>
            <pc:docMk/>
            <pc:sldMk cId="1151969043" sldId="322"/>
            <ac:spMk id="9" creationId="{E64F0B9F-B16D-7578-CF8D-F93511811367}"/>
          </ac:spMkLst>
        </pc:spChg>
        <pc:spChg chg="add mod">
          <ac:chgData name="CAO, Zheming" userId="16c1116d-a7d6-47b9-9223-b8b173b8819f" providerId="ADAL" clId="{76221203-71A3-470C-8CED-18D243B9870A}" dt="2024-03-25T05:41:45.920" v="374" actId="313"/>
          <ac:spMkLst>
            <pc:docMk/>
            <pc:sldMk cId="1151969043" sldId="322"/>
            <ac:spMk id="10" creationId="{E64F0B9F-B16D-7578-CF8D-F93511811367}"/>
          </ac:spMkLst>
        </pc:spChg>
        <pc:picChg chg="add mod">
          <ac:chgData name="CAO, Zheming" userId="16c1116d-a7d6-47b9-9223-b8b173b8819f" providerId="ADAL" clId="{76221203-71A3-470C-8CED-18D243B9870A}" dt="2024-03-24T08:52:02.677" v="49" actId="14100"/>
          <ac:picMkLst>
            <pc:docMk/>
            <pc:sldMk cId="1151969043" sldId="322"/>
            <ac:picMk id="8" creationId="{C1E3CA1F-1059-CDEE-AC77-8954C27F84FE}"/>
          </ac:picMkLst>
        </pc:picChg>
      </pc:sldChg>
      <pc:sldChg chg="new del ord">
        <pc:chgData name="CAO, Zheming" userId="16c1116d-a7d6-47b9-9223-b8b173b8819f" providerId="ADAL" clId="{76221203-71A3-470C-8CED-18D243B9870A}" dt="2024-03-24T08:28:21.872" v="3" actId="47"/>
        <pc:sldMkLst>
          <pc:docMk/>
          <pc:sldMk cId="1955545093" sldId="322"/>
        </pc:sldMkLst>
      </pc:sldChg>
      <pc:sldChg chg="new del">
        <pc:chgData name="CAO, Zheming" userId="16c1116d-a7d6-47b9-9223-b8b173b8819f" providerId="ADAL" clId="{76221203-71A3-470C-8CED-18D243B9870A}" dt="2024-03-24T08:53:23.541" v="64" actId="2696"/>
        <pc:sldMkLst>
          <pc:docMk/>
          <pc:sldMk cId="2757183590" sldId="324"/>
        </pc:sldMkLst>
      </pc:sldChg>
      <pc:sldChg chg="delSp modSp add del mod">
        <pc:chgData name="CAO, Zheming" userId="16c1116d-a7d6-47b9-9223-b8b173b8819f" providerId="ADAL" clId="{76221203-71A3-470C-8CED-18D243B9870A}" dt="2024-03-24T09:44:08.333" v="204" actId="2696"/>
        <pc:sldMkLst>
          <pc:docMk/>
          <pc:sldMk cId="1384110571" sldId="325"/>
        </pc:sldMkLst>
        <pc:spChg chg="del mod">
          <ac:chgData name="CAO, Zheming" userId="16c1116d-a7d6-47b9-9223-b8b173b8819f" providerId="ADAL" clId="{76221203-71A3-470C-8CED-18D243B9870A}" dt="2024-03-24T09:36:10.779" v="139" actId="21"/>
          <ac:spMkLst>
            <pc:docMk/>
            <pc:sldMk cId="1384110571" sldId="325"/>
            <ac:spMk id="9" creationId="{E64F0B9F-B16D-7578-CF8D-F93511811367}"/>
          </ac:spMkLst>
        </pc:spChg>
        <pc:picChg chg="del">
          <ac:chgData name="CAO, Zheming" userId="16c1116d-a7d6-47b9-9223-b8b173b8819f" providerId="ADAL" clId="{76221203-71A3-470C-8CED-18D243B9870A}" dt="2024-03-24T09:31:36.297" v="65" actId="478"/>
          <ac:picMkLst>
            <pc:docMk/>
            <pc:sldMk cId="1384110571" sldId="325"/>
            <ac:picMk id="8" creationId="{C1E3CA1F-1059-CDEE-AC77-8954C27F84FE}"/>
          </ac:picMkLst>
        </pc:picChg>
      </pc:sldChg>
      <pc:sldChg chg="modSp mod">
        <pc:chgData name="CAO, Zheming" userId="16c1116d-a7d6-47b9-9223-b8b173b8819f" providerId="ADAL" clId="{76221203-71A3-470C-8CED-18D243B9870A}" dt="2024-03-25T05:48:38.873" v="375" actId="113"/>
        <pc:sldMkLst>
          <pc:docMk/>
          <pc:sldMk cId="3136281805" sldId="326"/>
        </pc:sldMkLst>
        <pc:spChg chg="mod">
          <ac:chgData name="CAO, Zheming" userId="16c1116d-a7d6-47b9-9223-b8b173b8819f" providerId="ADAL" clId="{76221203-71A3-470C-8CED-18D243B9870A}" dt="2024-03-25T05:48:38.873" v="375" actId="113"/>
          <ac:spMkLst>
            <pc:docMk/>
            <pc:sldMk cId="3136281805" sldId="326"/>
            <ac:spMk id="6" creationId="{F5FD50CA-4271-78F7-CD69-3A69733C1A62}"/>
          </ac:spMkLst>
        </pc:spChg>
      </pc:sldChg>
      <pc:sldChg chg="addSp delSp modSp add mod">
        <pc:chgData name="CAO, Zheming" userId="16c1116d-a7d6-47b9-9223-b8b173b8819f" providerId="ADAL" clId="{76221203-71A3-470C-8CED-18D243B9870A}" dt="2024-03-24T09:43:19.469" v="202" actId="1076"/>
        <pc:sldMkLst>
          <pc:docMk/>
          <pc:sldMk cId="525313221" sldId="328"/>
        </pc:sldMkLst>
        <pc:spChg chg="del">
          <ac:chgData name="CAO, Zheming" userId="16c1116d-a7d6-47b9-9223-b8b173b8819f" providerId="ADAL" clId="{76221203-71A3-470C-8CED-18D243B9870A}" dt="2024-03-24T09:37:38.764" v="148" actId="478"/>
          <ac:spMkLst>
            <pc:docMk/>
            <pc:sldMk cId="525313221" sldId="328"/>
            <ac:spMk id="9" creationId="{E64F0B9F-B16D-7578-CF8D-F93511811367}"/>
          </ac:spMkLst>
        </pc:spChg>
        <pc:spChg chg="mod">
          <ac:chgData name="CAO, Zheming" userId="16c1116d-a7d6-47b9-9223-b8b173b8819f" providerId="ADAL" clId="{76221203-71A3-470C-8CED-18D243B9870A}" dt="2024-03-24T09:40:18.834" v="196"/>
          <ac:spMkLst>
            <pc:docMk/>
            <pc:sldMk cId="525313221" sldId="328"/>
            <ac:spMk id="10" creationId="{E64F0B9F-B16D-7578-CF8D-F93511811367}"/>
          </ac:spMkLst>
        </pc:spChg>
        <pc:picChg chg="add mod modCrop">
          <ac:chgData name="CAO, Zheming" userId="16c1116d-a7d6-47b9-9223-b8b173b8819f" providerId="ADAL" clId="{76221203-71A3-470C-8CED-18D243B9870A}" dt="2024-03-24T09:43:19.469" v="202" actId="1076"/>
          <ac:picMkLst>
            <pc:docMk/>
            <pc:sldMk cId="525313221" sldId="328"/>
            <ac:picMk id="2" creationId="{2C678349-0B10-6839-43BE-520461C9B59D}"/>
          </ac:picMkLst>
        </pc:picChg>
        <pc:picChg chg="del">
          <ac:chgData name="CAO, Zheming" userId="16c1116d-a7d6-47b9-9223-b8b173b8819f" providerId="ADAL" clId="{76221203-71A3-470C-8CED-18D243B9870A}" dt="2024-03-24T09:42:57.105" v="197" actId="478"/>
          <ac:picMkLst>
            <pc:docMk/>
            <pc:sldMk cId="525313221" sldId="328"/>
            <ac:picMk id="8" creationId="{C1E3CA1F-1059-CDEE-AC77-8954C27F84FE}"/>
          </ac:picMkLst>
        </pc:picChg>
        <pc:picChg chg="add">
          <ac:chgData name="CAO, Zheming" userId="16c1116d-a7d6-47b9-9223-b8b173b8819f" providerId="ADAL" clId="{76221203-71A3-470C-8CED-18D243B9870A}" dt="2024-03-24T09:42:59.094" v="198"/>
          <ac:picMkLst>
            <pc:docMk/>
            <pc:sldMk cId="525313221" sldId="328"/>
            <ac:picMk id="2050" creationId="{A76AA6C4-61B1-91C5-C39D-A2A4BA4619EF}"/>
          </ac:picMkLst>
        </pc:picChg>
      </pc:sldChg>
      <pc:sldChg chg="addSp delSp modSp add mod">
        <pc:chgData name="CAO, Zheming" userId="16c1116d-a7d6-47b9-9223-b8b173b8819f" providerId="ADAL" clId="{76221203-71A3-470C-8CED-18D243B9870A}" dt="2024-03-24T09:49:35.271" v="284" actId="113"/>
        <pc:sldMkLst>
          <pc:docMk/>
          <pc:sldMk cId="1591208981" sldId="329"/>
        </pc:sldMkLst>
        <pc:spChg chg="add del mod">
          <ac:chgData name="CAO, Zheming" userId="16c1116d-a7d6-47b9-9223-b8b173b8819f" providerId="ADAL" clId="{76221203-71A3-470C-8CED-18D243B9870A}" dt="2024-03-24T09:45:51.644" v="233" actId="478"/>
          <ac:spMkLst>
            <pc:docMk/>
            <pc:sldMk cId="1591208981" sldId="329"/>
            <ac:spMk id="4" creationId="{53B7C3A0-EDA5-6635-0CEB-C9338F2863F1}"/>
          </ac:spMkLst>
        </pc:spChg>
        <pc:spChg chg="add del mod">
          <ac:chgData name="CAO, Zheming" userId="16c1116d-a7d6-47b9-9223-b8b173b8819f" providerId="ADAL" clId="{76221203-71A3-470C-8CED-18D243B9870A}" dt="2024-03-24T09:47:03.621" v="249" actId="478"/>
          <ac:spMkLst>
            <pc:docMk/>
            <pc:sldMk cId="1591208981" sldId="329"/>
            <ac:spMk id="5" creationId="{974854D8-56C8-E6BE-FA36-30AEF4B9BE8F}"/>
          </ac:spMkLst>
        </pc:spChg>
        <pc:spChg chg="del mod">
          <ac:chgData name="CAO, Zheming" userId="16c1116d-a7d6-47b9-9223-b8b173b8819f" providerId="ADAL" clId="{76221203-71A3-470C-8CED-18D243B9870A}" dt="2024-03-24T09:45:49.326" v="232" actId="478"/>
          <ac:spMkLst>
            <pc:docMk/>
            <pc:sldMk cId="1591208981" sldId="329"/>
            <ac:spMk id="6" creationId="{EF5091CD-B851-E6C2-3880-71148326C0F3}"/>
          </ac:spMkLst>
        </pc:spChg>
        <pc:spChg chg="add mod">
          <ac:chgData name="CAO, Zheming" userId="16c1116d-a7d6-47b9-9223-b8b173b8819f" providerId="ADAL" clId="{76221203-71A3-470C-8CED-18D243B9870A}" dt="2024-03-24T09:48:48.279" v="276" actId="113"/>
          <ac:spMkLst>
            <pc:docMk/>
            <pc:sldMk cId="1591208981" sldId="329"/>
            <ac:spMk id="9" creationId="{E728DF06-27AC-6A5D-3C47-7BCD674D7D3D}"/>
          </ac:spMkLst>
        </pc:spChg>
        <pc:spChg chg="mod">
          <ac:chgData name="CAO, Zheming" userId="16c1116d-a7d6-47b9-9223-b8b173b8819f" providerId="ADAL" clId="{76221203-71A3-470C-8CED-18D243B9870A}" dt="2024-03-24T09:49:35.271" v="284" actId="113"/>
          <ac:spMkLst>
            <pc:docMk/>
            <pc:sldMk cId="1591208981" sldId="329"/>
            <ac:spMk id="10" creationId="{E64F0B9F-B16D-7578-CF8D-F93511811367}"/>
          </ac:spMkLst>
        </pc:spChg>
        <pc:picChg chg="del mod">
          <ac:chgData name="CAO, Zheming" userId="16c1116d-a7d6-47b9-9223-b8b173b8819f" providerId="ADAL" clId="{76221203-71A3-470C-8CED-18D243B9870A}" dt="2024-03-24T09:47:05.184" v="250" actId="478"/>
          <ac:picMkLst>
            <pc:docMk/>
            <pc:sldMk cId="1591208981" sldId="329"/>
            <ac:picMk id="2" creationId="{2C678349-0B10-6839-43BE-520461C9B59D}"/>
          </ac:picMkLst>
        </pc:picChg>
        <pc:picChg chg="add del mod">
          <ac:chgData name="CAO, Zheming" userId="16c1116d-a7d6-47b9-9223-b8b173b8819f" providerId="ADAL" clId="{76221203-71A3-470C-8CED-18D243B9870A}" dt="2024-03-24T09:47:31.732" v="253" actId="478"/>
          <ac:picMkLst>
            <pc:docMk/>
            <pc:sldMk cId="1591208981" sldId="329"/>
            <ac:picMk id="3074" creationId="{F48AAAED-4A9D-9430-350A-B8EC0848FE49}"/>
          </ac:picMkLst>
        </pc:picChg>
        <pc:picChg chg="add del mod">
          <ac:chgData name="CAO, Zheming" userId="16c1116d-a7d6-47b9-9223-b8b173b8819f" providerId="ADAL" clId="{76221203-71A3-470C-8CED-18D243B9870A}" dt="2024-03-24T09:47:39.363" v="256" actId="478"/>
          <ac:picMkLst>
            <pc:docMk/>
            <pc:sldMk cId="1591208981" sldId="329"/>
            <ac:picMk id="3076" creationId="{7C69BBF2-60D5-DBA5-61B2-BF6D323743CD}"/>
          </ac:picMkLst>
        </pc:picChg>
        <pc:picChg chg="add del mod">
          <ac:chgData name="CAO, Zheming" userId="16c1116d-a7d6-47b9-9223-b8b173b8819f" providerId="ADAL" clId="{76221203-71A3-470C-8CED-18D243B9870A}" dt="2024-03-24T09:47:48.375" v="260" actId="478"/>
          <ac:picMkLst>
            <pc:docMk/>
            <pc:sldMk cId="1591208981" sldId="329"/>
            <ac:picMk id="3078" creationId="{9197DECB-9409-2A8C-7A08-A86AC5991C7D}"/>
          </ac:picMkLst>
        </pc:picChg>
        <pc:picChg chg="add mod">
          <ac:chgData name="CAO, Zheming" userId="16c1116d-a7d6-47b9-9223-b8b173b8819f" providerId="ADAL" clId="{76221203-71A3-470C-8CED-18D243B9870A}" dt="2024-03-24T09:48:20.024" v="267" actId="1076"/>
          <ac:picMkLst>
            <pc:docMk/>
            <pc:sldMk cId="1591208981" sldId="329"/>
            <ac:picMk id="3080" creationId="{9E4F0543-15E9-DB62-1844-B504F1B8586A}"/>
          </ac:picMkLst>
        </pc:picChg>
      </pc:sldChg>
      <pc:sldChg chg="addSp delSp modSp add mod ord">
        <pc:chgData name="CAO, Zheming" userId="16c1116d-a7d6-47b9-9223-b8b173b8819f" providerId="ADAL" clId="{76221203-71A3-470C-8CED-18D243B9870A}" dt="2024-03-24T10:16:05.987" v="352" actId="1076"/>
        <pc:sldMkLst>
          <pc:docMk/>
          <pc:sldMk cId="3495044273" sldId="330"/>
        </pc:sldMkLst>
        <pc:spChg chg="mod">
          <ac:chgData name="CAO, Zheming" userId="16c1116d-a7d6-47b9-9223-b8b173b8819f" providerId="ADAL" clId="{76221203-71A3-470C-8CED-18D243B9870A}" dt="2024-03-24T10:02:07.372" v="293" actId="20577"/>
          <ac:spMkLst>
            <pc:docMk/>
            <pc:sldMk cId="3495044273" sldId="330"/>
            <ac:spMk id="6" creationId="{EF5091CD-B851-E6C2-3880-71148326C0F3}"/>
          </ac:spMkLst>
        </pc:spChg>
        <pc:spChg chg="mod">
          <ac:chgData name="CAO, Zheming" userId="16c1116d-a7d6-47b9-9223-b8b173b8819f" providerId="ADAL" clId="{76221203-71A3-470C-8CED-18D243B9870A}" dt="2024-03-24T10:16:05.987" v="352" actId="1076"/>
          <ac:spMkLst>
            <pc:docMk/>
            <pc:sldMk cId="3495044273" sldId="330"/>
            <ac:spMk id="10" creationId="{E64F0B9F-B16D-7578-CF8D-F93511811367}"/>
          </ac:spMkLst>
        </pc:spChg>
        <pc:picChg chg="del">
          <ac:chgData name="CAO, Zheming" userId="16c1116d-a7d6-47b9-9223-b8b173b8819f" providerId="ADAL" clId="{76221203-71A3-470C-8CED-18D243B9870A}" dt="2024-03-24T10:15:46.164" v="347" actId="478"/>
          <ac:picMkLst>
            <pc:docMk/>
            <pc:sldMk cId="3495044273" sldId="330"/>
            <ac:picMk id="2" creationId="{2C678349-0B10-6839-43BE-520461C9B59D}"/>
          </ac:picMkLst>
        </pc:picChg>
        <pc:picChg chg="add mod">
          <ac:chgData name="CAO, Zheming" userId="16c1116d-a7d6-47b9-9223-b8b173b8819f" providerId="ADAL" clId="{76221203-71A3-470C-8CED-18D243B9870A}" dt="2024-03-24T10:16:00.190" v="351" actId="14100"/>
          <ac:picMkLst>
            <pc:docMk/>
            <pc:sldMk cId="3495044273" sldId="330"/>
            <ac:picMk id="5122" creationId="{D1EA5682-33DD-909E-180E-A09CF1FEB5A6}"/>
          </ac:picMkLst>
        </pc:picChg>
      </pc:sldChg>
      <pc:sldChg chg="addSp delSp modSp add mod">
        <pc:chgData name="CAO, Zheming" userId="16c1116d-a7d6-47b9-9223-b8b173b8819f" providerId="ADAL" clId="{76221203-71A3-470C-8CED-18D243B9870A}" dt="2024-03-24T10:16:26.909" v="356" actId="113"/>
        <pc:sldMkLst>
          <pc:docMk/>
          <pc:sldMk cId="3539429663" sldId="331"/>
        </pc:sldMkLst>
        <pc:spChg chg="add mod">
          <ac:chgData name="CAO, Zheming" userId="16c1116d-a7d6-47b9-9223-b8b173b8819f" providerId="ADAL" clId="{76221203-71A3-470C-8CED-18D243B9870A}" dt="2024-03-24T10:13:19.027" v="336"/>
          <ac:spMkLst>
            <pc:docMk/>
            <pc:sldMk cId="3539429663" sldId="331"/>
            <ac:spMk id="3" creationId="{FB8BBB5A-649C-10C5-CC04-D9FAF0990D46}"/>
          </ac:spMkLst>
        </pc:spChg>
        <pc:spChg chg="mod">
          <ac:chgData name="CAO, Zheming" userId="16c1116d-a7d6-47b9-9223-b8b173b8819f" providerId="ADAL" clId="{76221203-71A3-470C-8CED-18D243B9870A}" dt="2024-03-24T10:16:26.909" v="356" actId="113"/>
          <ac:spMkLst>
            <pc:docMk/>
            <pc:sldMk cId="3539429663" sldId="331"/>
            <ac:spMk id="10" creationId="{E64F0B9F-B16D-7578-CF8D-F93511811367}"/>
          </ac:spMkLst>
        </pc:spChg>
        <pc:picChg chg="del">
          <ac:chgData name="CAO, Zheming" userId="16c1116d-a7d6-47b9-9223-b8b173b8819f" providerId="ADAL" clId="{76221203-71A3-470C-8CED-18D243B9870A}" dt="2024-03-24T10:13:14.323" v="334" actId="478"/>
          <ac:picMkLst>
            <pc:docMk/>
            <pc:sldMk cId="3539429663" sldId="331"/>
            <ac:picMk id="2" creationId="{2C678349-0B10-6839-43BE-520461C9B59D}"/>
          </ac:picMkLst>
        </pc:picChg>
        <pc:picChg chg="add mod">
          <ac:chgData name="CAO, Zheming" userId="16c1116d-a7d6-47b9-9223-b8b173b8819f" providerId="ADAL" clId="{76221203-71A3-470C-8CED-18D243B9870A}" dt="2024-03-24T10:13:30.542" v="341" actId="1076"/>
          <ac:picMkLst>
            <pc:docMk/>
            <pc:sldMk cId="3539429663" sldId="331"/>
            <ac:picMk id="4" creationId="{AE90AE5D-920A-B04A-E47D-548AC33772F9}"/>
          </ac:picMkLst>
        </pc:picChg>
      </pc:sldChg>
    </pc:docChg>
  </pc:docChgLst>
  <pc:docChgLst>
    <pc:chgData name="WEI, Hanjie" userId="S::1155173901@link.cuhk.edu.hk::3eefdd7f-f178-4ce5-8f21-1bd4429f5381" providerId="AD" clId="Web-{66BE1837-1682-D813-4DC9-402AB6BC1C36}"/>
    <pc:docChg chg="addSld delSld modSection">
      <pc:chgData name="WEI, Hanjie" userId="S::1155173901@link.cuhk.edu.hk::3eefdd7f-f178-4ce5-8f21-1bd4429f5381" providerId="AD" clId="Web-{66BE1837-1682-D813-4DC9-402AB6BC1C36}" dt="2024-03-23T14:33:56.225" v="1"/>
      <pc:docMkLst>
        <pc:docMk/>
      </pc:docMkLst>
      <pc:sldChg chg="new del">
        <pc:chgData name="WEI, Hanjie" userId="S::1155173901@link.cuhk.edu.hk::3eefdd7f-f178-4ce5-8f21-1bd4429f5381" providerId="AD" clId="Web-{66BE1837-1682-D813-4DC9-402AB6BC1C36}" dt="2024-03-23T14:33:56.225" v="1"/>
        <pc:sldMkLst>
          <pc:docMk/>
          <pc:sldMk cId="199773127" sldId="308"/>
        </pc:sldMkLst>
      </pc:sldChg>
    </pc:docChg>
  </pc:docChgLst>
  <pc:docChgLst>
    <pc:chgData name="ZHANG, Xinyi" userId="S::1155156341@link.cuhk.edu.hk::235ae3e1-f933-4709-8f5d-acff906cf655" providerId="AD" clId="Web-{362B0663-5D8E-BB16-DA6C-12E31FF4FB92}"/>
    <pc:docChg chg="addSld delSld modSld modSection">
      <pc:chgData name="ZHANG, Xinyi" userId="S::1155156341@link.cuhk.edu.hk::235ae3e1-f933-4709-8f5d-acff906cf655" providerId="AD" clId="Web-{362B0663-5D8E-BB16-DA6C-12E31FF4FB92}" dt="2024-03-24T10:48:37.457" v="287" actId="20577"/>
      <pc:docMkLst>
        <pc:docMk/>
      </pc:docMkLst>
      <pc:sldChg chg="modSp">
        <pc:chgData name="ZHANG, Xinyi" userId="S::1155156341@link.cuhk.edu.hk::235ae3e1-f933-4709-8f5d-acff906cf655" providerId="AD" clId="Web-{362B0663-5D8E-BB16-DA6C-12E31FF4FB92}" dt="2024-03-24T10:34:28.671" v="85" actId="20577"/>
        <pc:sldMkLst>
          <pc:docMk/>
          <pc:sldMk cId="870312604" sldId="300"/>
        </pc:sldMkLst>
        <pc:spChg chg="mod">
          <ac:chgData name="ZHANG, Xinyi" userId="S::1155156341@link.cuhk.edu.hk::235ae3e1-f933-4709-8f5d-acff906cf655" providerId="AD" clId="Web-{362B0663-5D8E-BB16-DA6C-12E31FF4FB92}" dt="2024-03-24T10:34:28.671" v="85" actId="20577"/>
          <ac:spMkLst>
            <pc:docMk/>
            <pc:sldMk cId="870312604" sldId="300"/>
            <ac:spMk id="323" creationId="{00000000-0000-0000-0000-000000000000}"/>
          </ac:spMkLst>
        </pc:spChg>
      </pc:sldChg>
      <pc:sldChg chg="modSp">
        <pc:chgData name="ZHANG, Xinyi" userId="S::1155156341@link.cuhk.edu.hk::235ae3e1-f933-4709-8f5d-acff906cf655" providerId="AD" clId="Web-{362B0663-5D8E-BB16-DA6C-12E31FF4FB92}" dt="2024-03-24T10:47:28.878" v="285" actId="20577"/>
        <pc:sldMkLst>
          <pc:docMk/>
          <pc:sldMk cId="82869846" sldId="318"/>
        </pc:sldMkLst>
        <pc:spChg chg="mod">
          <ac:chgData name="ZHANG, Xinyi" userId="S::1155156341@link.cuhk.edu.hk::235ae3e1-f933-4709-8f5d-acff906cf655" providerId="AD" clId="Web-{362B0663-5D8E-BB16-DA6C-12E31FF4FB92}" dt="2024-03-24T10:28:33.289" v="5" actId="20577"/>
          <ac:spMkLst>
            <pc:docMk/>
            <pc:sldMk cId="82869846" sldId="318"/>
            <ac:spMk id="477" creationId="{00000000-0000-0000-0000-000000000000}"/>
          </ac:spMkLst>
        </pc:spChg>
        <pc:spChg chg="mod">
          <ac:chgData name="ZHANG, Xinyi" userId="S::1155156341@link.cuhk.edu.hk::235ae3e1-f933-4709-8f5d-acff906cf655" providerId="AD" clId="Web-{362B0663-5D8E-BB16-DA6C-12E31FF4FB92}" dt="2024-03-24T10:47:24.394" v="283" actId="20577"/>
          <ac:spMkLst>
            <pc:docMk/>
            <pc:sldMk cId="82869846" sldId="318"/>
            <ac:spMk id="478" creationId="{00000000-0000-0000-0000-000000000000}"/>
          </ac:spMkLst>
        </pc:spChg>
        <pc:spChg chg="mod">
          <ac:chgData name="ZHANG, Xinyi" userId="S::1155156341@link.cuhk.edu.hk::235ae3e1-f933-4709-8f5d-acff906cf655" providerId="AD" clId="Web-{362B0663-5D8E-BB16-DA6C-12E31FF4FB92}" dt="2024-03-24T10:47:28.878" v="285" actId="20577"/>
          <ac:spMkLst>
            <pc:docMk/>
            <pc:sldMk cId="82869846" sldId="318"/>
            <ac:spMk id="479" creationId="{00000000-0000-0000-0000-000000000000}"/>
          </ac:spMkLst>
        </pc:spChg>
      </pc:sldChg>
      <pc:sldChg chg="del">
        <pc:chgData name="ZHANG, Xinyi" userId="S::1155156341@link.cuhk.edu.hk::235ae3e1-f933-4709-8f5d-acff906cf655" providerId="AD" clId="Web-{362B0663-5D8E-BB16-DA6C-12E31FF4FB92}" dt="2024-03-24T10:48:17.988" v="286"/>
        <pc:sldMkLst>
          <pc:docMk/>
          <pc:sldMk cId="4158380476" sldId="319"/>
        </pc:sldMkLst>
      </pc:sldChg>
      <pc:sldChg chg="del">
        <pc:chgData name="ZHANG, Xinyi" userId="S::1155156341@link.cuhk.edu.hk::235ae3e1-f933-4709-8f5d-acff906cf655" providerId="AD" clId="Web-{362B0663-5D8E-BB16-DA6C-12E31FF4FB92}" dt="2024-03-24T10:41:29.774" v="205"/>
        <pc:sldMkLst>
          <pc:docMk/>
          <pc:sldMk cId="750620958" sldId="320"/>
        </pc:sldMkLst>
      </pc:sldChg>
      <pc:sldChg chg="addSp delSp modSp">
        <pc:chgData name="ZHANG, Xinyi" userId="S::1155156341@link.cuhk.edu.hk::235ae3e1-f933-4709-8f5d-acff906cf655" providerId="AD" clId="Web-{362B0663-5D8E-BB16-DA6C-12E31FF4FB92}" dt="2024-03-24T10:42:28.478" v="225"/>
        <pc:sldMkLst>
          <pc:docMk/>
          <pc:sldMk cId="187299618" sldId="321"/>
        </pc:sldMkLst>
        <pc:graphicFrameChg chg="mod modGraphic">
          <ac:chgData name="ZHANG, Xinyi" userId="S::1155156341@link.cuhk.edu.hk::235ae3e1-f933-4709-8f5d-acff906cf655" providerId="AD" clId="Web-{362B0663-5D8E-BB16-DA6C-12E31FF4FB92}" dt="2024-03-24T10:42:28.478" v="225"/>
          <ac:graphicFrameMkLst>
            <pc:docMk/>
            <pc:sldMk cId="187299618" sldId="321"/>
            <ac:graphicFrameMk id="470" creationId="{00000000-0000-0000-0000-000000000000}"/>
          </ac:graphicFrameMkLst>
        </pc:graphicFrameChg>
        <pc:picChg chg="add del mod">
          <ac:chgData name="ZHANG, Xinyi" userId="S::1155156341@link.cuhk.edu.hk::235ae3e1-f933-4709-8f5d-acff906cf655" providerId="AD" clId="Web-{362B0663-5D8E-BB16-DA6C-12E31FF4FB92}" dt="2024-03-24T10:24:31.675" v="2"/>
          <ac:picMkLst>
            <pc:docMk/>
            <pc:sldMk cId="187299618" sldId="321"/>
            <ac:picMk id="2" creationId="{6AA709F7-A52D-B0AB-0545-94450AE586F7}"/>
          </ac:picMkLst>
        </pc:picChg>
      </pc:sldChg>
      <pc:sldChg chg="modSp new">
        <pc:chgData name="ZHANG, Xinyi" userId="S::1155156341@link.cuhk.edu.hk::235ae3e1-f933-4709-8f5d-acff906cf655" providerId="AD" clId="Web-{362B0663-5D8E-BB16-DA6C-12E31FF4FB92}" dt="2024-03-24T10:39:45.506" v="172" actId="20577"/>
        <pc:sldMkLst>
          <pc:docMk/>
          <pc:sldMk cId="692010087" sldId="332"/>
        </pc:sldMkLst>
        <pc:spChg chg="mod">
          <ac:chgData name="ZHANG, Xinyi" userId="S::1155156341@link.cuhk.edu.hk::235ae3e1-f933-4709-8f5d-acff906cf655" providerId="AD" clId="Web-{362B0663-5D8E-BB16-DA6C-12E31FF4FB92}" dt="2024-03-24T10:29:17.930" v="26" actId="20577"/>
          <ac:spMkLst>
            <pc:docMk/>
            <pc:sldMk cId="692010087" sldId="332"/>
            <ac:spMk id="2" creationId="{7756EE3C-BF0E-8084-197F-F249EDC14D34}"/>
          </ac:spMkLst>
        </pc:spChg>
        <pc:spChg chg="mod">
          <ac:chgData name="ZHANG, Xinyi" userId="S::1155156341@link.cuhk.edu.hk::235ae3e1-f933-4709-8f5d-acff906cf655" providerId="AD" clId="Web-{362B0663-5D8E-BB16-DA6C-12E31FF4FB92}" dt="2024-03-24T10:39:45.506" v="172" actId="20577"/>
          <ac:spMkLst>
            <pc:docMk/>
            <pc:sldMk cId="692010087" sldId="332"/>
            <ac:spMk id="3" creationId="{72C8F8A0-76B3-8BE9-6D7B-75CCFB52D654}"/>
          </ac:spMkLst>
        </pc:spChg>
      </pc:sldChg>
      <pc:sldChg chg="addSp delSp modSp add replId">
        <pc:chgData name="ZHANG, Xinyi" userId="S::1155156341@link.cuhk.edu.hk::235ae3e1-f933-4709-8f5d-acff906cf655" providerId="AD" clId="Web-{362B0663-5D8E-BB16-DA6C-12E31FF4FB92}" dt="2024-03-24T10:48:37.457" v="287" actId="20577"/>
        <pc:sldMkLst>
          <pc:docMk/>
          <pc:sldMk cId="2656693381" sldId="333"/>
        </pc:sldMkLst>
        <pc:spChg chg="add del mod">
          <ac:chgData name="ZHANG, Xinyi" userId="S::1155156341@link.cuhk.edu.hk::235ae3e1-f933-4709-8f5d-acff906cf655" providerId="AD" clId="Web-{362B0663-5D8E-BB16-DA6C-12E31FF4FB92}" dt="2024-03-24T10:43:03.186" v="232"/>
          <ac:spMkLst>
            <pc:docMk/>
            <pc:sldMk cId="2656693381" sldId="333"/>
            <ac:spMk id="9" creationId="{387D7E1F-2B63-58FF-2B22-2F49CE9E21FE}"/>
          </ac:spMkLst>
        </pc:spChg>
        <pc:spChg chg="add del mod">
          <ac:chgData name="ZHANG, Xinyi" userId="S::1155156341@link.cuhk.edu.hk::235ae3e1-f933-4709-8f5d-acff906cf655" providerId="AD" clId="Web-{362B0663-5D8E-BB16-DA6C-12E31FF4FB92}" dt="2024-03-24T10:43:09.655" v="234"/>
          <ac:spMkLst>
            <pc:docMk/>
            <pc:sldMk cId="2656693381" sldId="333"/>
            <ac:spMk id="16" creationId="{3F4C427D-DE35-F7CE-6426-D9BED6687230}"/>
          </ac:spMkLst>
        </pc:spChg>
        <pc:spChg chg="mod">
          <ac:chgData name="ZHANG, Xinyi" userId="S::1155156341@link.cuhk.edu.hk::235ae3e1-f933-4709-8f5d-acff906cf655" providerId="AD" clId="Web-{362B0663-5D8E-BB16-DA6C-12E31FF4FB92}" dt="2024-03-24T10:43:04.998" v="233" actId="14100"/>
          <ac:spMkLst>
            <pc:docMk/>
            <pc:sldMk cId="2656693381" sldId="333"/>
            <ac:spMk id="475" creationId="{00000000-0000-0000-0000-000000000000}"/>
          </ac:spMkLst>
        </pc:spChg>
        <pc:spChg chg="del">
          <ac:chgData name="ZHANG, Xinyi" userId="S::1155156341@link.cuhk.edu.hk::235ae3e1-f933-4709-8f5d-acff906cf655" providerId="AD" clId="Web-{362B0663-5D8E-BB16-DA6C-12E31FF4FB92}" dt="2024-03-24T10:42:55.217" v="229"/>
          <ac:spMkLst>
            <pc:docMk/>
            <pc:sldMk cId="2656693381" sldId="333"/>
            <ac:spMk id="476" creationId="{00000000-0000-0000-0000-000000000000}"/>
          </ac:spMkLst>
        </pc:spChg>
        <pc:spChg chg="mod">
          <ac:chgData name="ZHANG, Xinyi" userId="S::1155156341@link.cuhk.edu.hk::235ae3e1-f933-4709-8f5d-acff906cf655" providerId="AD" clId="Web-{362B0663-5D8E-BB16-DA6C-12E31FF4FB92}" dt="2024-03-24T10:48:37.457" v="287" actId="20577"/>
          <ac:spMkLst>
            <pc:docMk/>
            <pc:sldMk cId="2656693381" sldId="333"/>
            <ac:spMk id="478" creationId="{00000000-0000-0000-0000-000000000000}"/>
          </ac:spMkLst>
        </pc:spChg>
        <pc:spChg chg="del">
          <ac:chgData name="ZHANG, Xinyi" userId="S::1155156341@link.cuhk.edu.hk::235ae3e1-f933-4709-8f5d-acff906cf655" providerId="AD" clId="Web-{362B0663-5D8E-BB16-DA6C-12E31FF4FB92}" dt="2024-03-24T10:42:54.186" v="228"/>
          <ac:spMkLst>
            <pc:docMk/>
            <pc:sldMk cId="2656693381" sldId="333"/>
            <ac:spMk id="479" creationId="{00000000-0000-0000-0000-000000000000}"/>
          </ac:spMkLst>
        </pc:spChg>
        <pc:spChg chg="del">
          <ac:chgData name="ZHANG, Xinyi" userId="S::1155156341@link.cuhk.edu.hk::235ae3e1-f933-4709-8f5d-acff906cf655" providerId="AD" clId="Web-{362B0663-5D8E-BB16-DA6C-12E31FF4FB92}" dt="2024-03-24T10:43:01.311" v="231"/>
          <ac:spMkLst>
            <pc:docMk/>
            <pc:sldMk cId="2656693381" sldId="333"/>
            <ac:spMk id="480" creationId="{00000000-0000-0000-0000-000000000000}"/>
          </ac:spMkLst>
        </pc:spChg>
        <pc:spChg chg="mod">
          <ac:chgData name="ZHANG, Xinyi" userId="S::1155156341@link.cuhk.edu.hk::235ae3e1-f933-4709-8f5d-acff906cf655" providerId="AD" clId="Web-{362B0663-5D8E-BB16-DA6C-12E31FF4FB92}" dt="2024-03-24T10:46:21.189" v="269" actId="20577"/>
          <ac:spMkLst>
            <pc:docMk/>
            <pc:sldMk cId="2656693381" sldId="333"/>
            <ac:spMk id="481" creationId="{00000000-0000-0000-0000-000000000000}"/>
          </ac:spMkLst>
        </pc:spChg>
        <pc:graphicFrameChg chg="del">
          <ac:chgData name="ZHANG, Xinyi" userId="S::1155156341@link.cuhk.edu.hk::235ae3e1-f933-4709-8f5d-acff906cf655" providerId="AD" clId="Web-{362B0663-5D8E-BB16-DA6C-12E31FF4FB92}" dt="2024-03-24T10:42:57.561" v="230"/>
          <ac:graphicFrameMkLst>
            <pc:docMk/>
            <pc:sldMk cId="2656693381" sldId="333"/>
            <ac:graphicFrameMk id="2" creationId="{BB759FD9-6EB0-8A4F-2507-2E8EB52ADE01}"/>
          </ac:graphicFrameMkLst>
        </pc:graphicFrameChg>
      </pc:sldChg>
    </pc:docChg>
  </pc:docChgLst>
  <pc:docChgLst>
    <pc:chgData name="ZHANG, Xinyi" userId="S::1155156341@link.cuhk.edu.hk::235ae3e1-f933-4709-8f5d-acff906cf655" providerId="AD" clId="Web-{BC8183B7-49E4-2A9A-651E-FC6DA42CE5C3}"/>
    <pc:docChg chg="modSld">
      <pc:chgData name="ZHANG, Xinyi" userId="S::1155156341@link.cuhk.edu.hk::235ae3e1-f933-4709-8f5d-acff906cf655" providerId="AD" clId="Web-{BC8183B7-49E4-2A9A-651E-FC6DA42CE5C3}" dt="2024-03-25T15:13:19.168" v="63"/>
      <pc:docMkLst>
        <pc:docMk/>
      </pc:docMkLst>
      <pc:sldChg chg="modSp">
        <pc:chgData name="ZHANG, Xinyi" userId="S::1155156341@link.cuhk.edu.hk::235ae3e1-f933-4709-8f5d-acff906cf655" providerId="AD" clId="Web-{BC8183B7-49E4-2A9A-651E-FC6DA42CE5C3}" dt="2024-03-25T10:47:06.284" v="39" actId="1076"/>
        <pc:sldMkLst>
          <pc:docMk/>
          <pc:sldMk cId="0" sldId="274"/>
        </pc:sldMkLst>
        <pc:spChg chg="mod">
          <ac:chgData name="ZHANG, Xinyi" userId="S::1155156341@link.cuhk.edu.hk::235ae3e1-f933-4709-8f5d-acff906cf655" providerId="AD" clId="Web-{BC8183B7-49E4-2A9A-651E-FC6DA42CE5C3}" dt="2024-03-25T10:47:06.284" v="39" actId="1076"/>
          <ac:spMkLst>
            <pc:docMk/>
            <pc:sldMk cId="0" sldId="274"/>
            <ac:spMk id="706" creationId="{00000000-0000-0000-0000-000000000000}"/>
          </ac:spMkLst>
        </pc:spChg>
      </pc:sldChg>
      <pc:sldChg chg="modSp">
        <pc:chgData name="ZHANG, Xinyi" userId="S::1155156341@link.cuhk.edu.hk::235ae3e1-f933-4709-8f5d-acff906cf655" providerId="AD" clId="Web-{BC8183B7-49E4-2A9A-651E-FC6DA42CE5C3}" dt="2024-03-25T15:13:19.168" v="63"/>
        <pc:sldMkLst>
          <pc:docMk/>
          <pc:sldMk cId="187299618" sldId="321"/>
        </pc:sldMkLst>
        <pc:graphicFrameChg chg="mod modGraphic">
          <ac:chgData name="ZHANG, Xinyi" userId="S::1155156341@link.cuhk.edu.hk::235ae3e1-f933-4709-8f5d-acff906cf655" providerId="AD" clId="Web-{BC8183B7-49E4-2A9A-651E-FC6DA42CE5C3}" dt="2024-03-25T15:13:19.168" v="63"/>
          <ac:graphicFrameMkLst>
            <pc:docMk/>
            <pc:sldMk cId="187299618" sldId="321"/>
            <ac:graphicFrameMk id="470" creationId="{00000000-0000-0000-0000-000000000000}"/>
          </ac:graphicFrameMkLst>
        </pc:graphicFrameChg>
      </pc:sldChg>
    </pc:docChg>
  </pc:docChgLst>
  <pc:docChgLst>
    <pc:chgData name="ZHANG, Xinyi" userId="S::1155156341@link.cuhk.edu.hk::235ae3e1-f933-4709-8f5d-acff906cf655" providerId="AD" clId="Web-{49334847-CD31-23F1-FE25-8A2997938A5F}"/>
    <pc:docChg chg="modSld">
      <pc:chgData name="ZHANG, Xinyi" userId="S::1155156341@link.cuhk.edu.hk::235ae3e1-f933-4709-8f5d-acff906cf655" providerId="AD" clId="Web-{49334847-CD31-23F1-FE25-8A2997938A5F}" dt="2024-03-24T08:36:28.896" v="224" actId="1076"/>
      <pc:docMkLst>
        <pc:docMk/>
      </pc:docMkLst>
      <pc:sldChg chg="modSp">
        <pc:chgData name="ZHANG, Xinyi" userId="S::1155156341@link.cuhk.edu.hk::235ae3e1-f933-4709-8f5d-acff906cf655" providerId="AD" clId="Web-{49334847-CD31-23F1-FE25-8A2997938A5F}" dt="2024-03-24T08:36:28.896" v="224" actId="1076"/>
        <pc:sldMkLst>
          <pc:docMk/>
          <pc:sldMk cId="82869846" sldId="318"/>
        </pc:sldMkLst>
        <pc:spChg chg="mod">
          <ac:chgData name="ZHANG, Xinyi" userId="S::1155156341@link.cuhk.edu.hk::235ae3e1-f933-4709-8f5d-acff906cf655" providerId="AD" clId="Web-{49334847-CD31-23F1-FE25-8A2997938A5F}" dt="2024-03-24T08:34:01.082" v="190" actId="1076"/>
          <ac:spMkLst>
            <pc:docMk/>
            <pc:sldMk cId="82869846" sldId="318"/>
            <ac:spMk id="477" creationId="{00000000-0000-0000-0000-000000000000}"/>
          </ac:spMkLst>
        </pc:spChg>
        <pc:spChg chg="mod">
          <ac:chgData name="ZHANG, Xinyi" userId="S::1155156341@link.cuhk.edu.hk::235ae3e1-f933-4709-8f5d-acff906cf655" providerId="AD" clId="Web-{49334847-CD31-23F1-FE25-8A2997938A5F}" dt="2024-03-24T08:36:28.896" v="224" actId="1076"/>
          <ac:spMkLst>
            <pc:docMk/>
            <pc:sldMk cId="82869846" sldId="318"/>
            <ac:spMk id="478" creationId="{00000000-0000-0000-0000-000000000000}"/>
          </ac:spMkLst>
        </pc:spChg>
        <pc:spChg chg="mod">
          <ac:chgData name="ZHANG, Xinyi" userId="S::1155156341@link.cuhk.edu.hk::235ae3e1-f933-4709-8f5d-acff906cf655" providerId="AD" clId="Web-{49334847-CD31-23F1-FE25-8A2997938A5F}" dt="2024-03-24T08:36:15.443" v="219" actId="14100"/>
          <ac:spMkLst>
            <pc:docMk/>
            <pc:sldMk cId="82869846" sldId="318"/>
            <ac:spMk id="479" creationId="{00000000-0000-0000-0000-000000000000}"/>
          </ac:spMkLst>
        </pc:spChg>
        <pc:spChg chg="mod">
          <ac:chgData name="ZHANG, Xinyi" userId="S::1155156341@link.cuhk.edu.hk::235ae3e1-f933-4709-8f5d-acff906cf655" providerId="AD" clId="Web-{49334847-CD31-23F1-FE25-8A2997938A5F}" dt="2024-03-24T08:36:28.787" v="222" actId="1076"/>
          <ac:spMkLst>
            <pc:docMk/>
            <pc:sldMk cId="82869846" sldId="318"/>
            <ac:spMk id="481" creationId="{00000000-0000-0000-0000-000000000000}"/>
          </ac:spMkLst>
        </pc:spChg>
      </pc:sldChg>
      <pc:sldChg chg="modSp">
        <pc:chgData name="ZHANG, Xinyi" userId="S::1155156341@link.cuhk.edu.hk::235ae3e1-f933-4709-8f5d-acff906cf655" providerId="AD" clId="Web-{49334847-CD31-23F1-FE25-8A2997938A5F}" dt="2024-03-24T08:33:27.738" v="189"/>
        <pc:sldMkLst>
          <pc:docMk/>
          <pc:sldMk cId="187299618" sldId="321"/>
        </pc:sldMkLst>
        <pc:spChg chg="mod">
          <ac:chgData name="ZHANG, Xinyi" userId="S::1155156341@link.cuhk.edu.hk::235ae3e1-f933-4709-8f5d-acff906cf655" providerId="AD" clId="Web-{49334847-CD31-23F1-FE25-8A2997938A5F}" dt="2024-03-24T08:28:09.329" v="4" actId="20577"/>
          <ac:spMkLst>
            <pc:docMk/>
            <pc:sldMk cId="187299618" sldId="321"/>
            <ac:spMk id="469" creationId="{00000000-0000-0000-0000-000000000000}"/>
          </ac:spMkLst>
        </pc:spChg>
        <pc:graphicFrameChg chg="mod modGraphic">
          <ac:chgData name="ZHANG, Xinyi" userId="S::1155156341@link.cuhk.edu.hk::235ae3e1-f933-4709-8f5d-acff906cf655" providerId="AD" clId="Web-{49334847-CD31-23F1-FE25-8A2997938A5F}" dt="2024-03-24T08:33:27.738" v="189"/>
          <ac:graphicFrameMkLst>
            <pc:docMk/>
            <pc:sldMk cId="187299618" sldId="321"/>
            <ac:graphicFrameMk id="470" creationId="{00000000-0000-0000-0000-000000000000}"/>
          </ac:graphicFrameMkLst>
        </pc:graphicFrameChg>
      </pc:sldChg>
    </pc:docChg>
  </pc:docChgLst>
  <pc:docChgLst>
    <pc:chgData name="LAU, Trenton" userId="S::1155177174@link.cuhk.edu.hk::87ba083f-5475-468a-aa54-1b4ff5c4fe43" providerId="AD" clId="Web-{2B6E881C-D767-BA09-C791-836EAF84E23C}"/>
    <pc:docChg chg="modSld">
      <pc:chgData name="LAU, Trenton" userId="S::1155177174@link.cuhk.edu.hk::87ba083f-5475-468a-aa54-1b4ff5c4fe43" providerId="AD" clId="Web-{2B6E881C-D767-BA09-C791-836EAF84E23C}" dt="2024-03-24T22:47:17.103" v="8" actId="20577"/>
      <pc:docMkLst>
        <pc:docMk/>
      </pc:docMkLst>
      <pc:sldChg chg="modSp">
        <pc:chgData name="LAU, Trenton" userId="S::1155177174@link.cuhk.edu.hk::87ba083f-5475-468a-aa54-1b4ff5c4fe43" providerId="AD" clId="Web-{2B6E881C-D767-BA09-C791-836EAF84E23C}" dt="2024-03-24T22:47:17.103" v="8" actId="20577"/>
        <pc:sldMkLst>
          <pc:docMk/>
          <pc:sldMk cId="0" sldId="256"/>
        </pc:sldMkLst>
        <pc:spChg chg="mod">
          <ac:chgData name="LAU, Trenton" userId="S::1155177174@link.cuhk.edu.hk::87ba083f-5475-468a-aa54-1b4ff5c4fe43" providerId="AD" clId="Web-{2B6E881C-D767-BA09-C791-836EAF84E23C}" dt="2024-03-24T22:47:17.103" v="8" actId="20577"/>
          <ac:spMkLst>
            <pc:docMk/>
            <pc:sldMk cId="0" sldId="256"/>
            <ac:spMk id="182" creationId="{00000000-0000-0000-0000-000000000000}"/>
          </ac:spMkLst>
        </pc:spChg>
      </pc:sldChg>
    </pc:docChg>
  </pc:docChgLst>
  <pc:docChgLst>
    <pc:chgData name="WEI, Hanjie" userId="S::1155173901@link.cuhk.edu.hk::3eefdd7f-f178-4ce5-8f21-1bd4429f5381" providerId="AD" clId="Web-{C7278670-5C60-5A41-F16C-1763FA622F14}"/>
    <pc:docChg chg="modSld">
      <pc:chgData name="WEI, Hanjie" userId="S::1155173901@link.cuhk.edu.hk::3eefdd7f-f178-4ce5-8f21-1bd4429f5381" providerId="AD" clId="Web-{C7278670-5C60-5A41-F16C-1763FA622F14}" dt="2024-03-26T02:48:54.724" v="317" actId="20577"/>
      <pc:docMkLst>
        <pc:docMk/>
      </pc:docMkLst>
      <pc:sldChg chg="addSp delSp modSp">
        <pc:chgData name="WEI, Hanjie" userId="S::1155173901@link.cuhk.edu.hk::3eefdd7f-f178-4ce5-8f21-1bd4429f5381" providerId="AD" clId="Web-{C7278670-5C60-5A41-F16C-1763FA622F14}" dt="2024-03-25T13:04:36.784" v="293" actId="20577"/>
        <pc:sldMkLst>
          <pc:docMk/>
          <pc:sldMk cId="0" sldId="267"/>
        </pc:sldMkLst>
        <pc:spChg chg="add del mod">
          <ac:chgData name="WEI, Hanjie" userId="S::1155173901@link.cuhk.edu.hk::3eefdd7f-f178-4ce5-8f21-1bd4429f5381" providerId="AD" clId="Web-{C7278670-5C60-5A41-F16C-1763FA622F14}" dt="2024-03-25T13:02:58.514" v="281"/>
          <ac:spMkLst>
            <pc:docMk/>
            <pc:sldMk cId="0" sldId="267"/>
            <ac:spMk id="3" creationId="{6378237E-3BD7-7CC9-7DB5-524A04A49F53}"/>
          </ac:spMkLst>
        </pc:spChg>
        <pc:spChg chg="add del mod">
          <ac:chgData name="WEI, Hanjie" userId="S::1155173901@link.cuhk.edu.hk::3eefdd7f-f178-4ce5-8f21-1bd4429f5381" providerId="AD" clId="Web-{C7278670-5C60-5A41-F16C-1763FA622F14}" dt="2024-03-25T13:03:36.250" v="288" actId="20577"/>
          <ac:spMkLst>
            <pc:docMk/>
            <pc:sldMk cId="0" sldId="267"/>
            <ac:spMk id="500" creationId="{00000000-0000-0000-0000-000000000000}"/>
          </ac:spMkLst>
        </pc:spChg>
        <pc:spChg chg="mod">
          <ac:chgData name="WEI, Hanjie" userId="S::1155173901@link.cuhk.edu.hk::3eefdd7f-f178-4ce5-8f21-1bd4429f5381" providerId="AD" clId="Web-{C7278670-5C60-5A41-F16C-1763FA622F14}" dt="2024-03-25T13:04:36.784" v="293" actId="20577"/>
          <ac:spMkLst>
            <pc:docMk/>
            <pc:sldMk cId="0" sldId="267"/>
            <ac:spMk id="502" creationId="{00000000-0000-0000-0000-000000000000}"/>
          </ac:spMkLst>
        </pc:spChg>
        <pc:spChg chg="mod">
          <ac:chgData name="WEI, Hanjie" userId="S::1155173901@link.cuhk.edu.hk::3eefdd7f-f178-4ce5-8f21-1bd4429f5381" providerId="AD" clId="Web-{C7278670-5C60-5A41-F16C-1763FA622F14}" dt="2024-03-25T13:02:54.686" v="279" actId="20577"/>
          <ac:spMkLst>
            <pc:docMk/>
            <pc:sldMk cId="0" sldId="267"/>
            <ac:spMk id="504" creationId="{00000000-0000-0000-0000-000000000000}"/>
          </ac:spMkLst>
        </pc:spChg>
      </pc:sldChg>
      <pc:sldChg chg="modSp">
        <pc:chgData name="WEI, Hanjie" userId="S::1155173901@link.cuhk.edu.hk::3eefdd7f-f178-4ce5-8f21-1bd4429f5381" providerId="AD" clId="Web-{C7278670-5C60-5A41-F16C-1763FA622F14}" dt="2024-03-25T12:07:30.395" v="138" actId="20577"/>
        <pc:sldMkLst>
          <pc:docMk/>
          <pc:sldMk cId="0" sldId="272"/>
        </pc:sldMkLst>
        <pc:spChg chg="mod">
          <ac:chgData name="WEI, Hanjie" userId="S::1155173901@link.cuhk.edu.hk::3eefdd7f-f178-4ce5-8f21-1bd4429f5381" providerId="AD" clId="Web-{C7278670-5C60-5A41-F16C-1763FA622F14}" dt="2024-03-25T12:07:21.832" v="135" actId="20577"/>
          <ac:spMkLst>
            <pc:docMk/>
            <pc:sldMk cId="0" sldId="272"/>
            <ac:spMk id="681" creationId="{00000000-0000-0000-0000-000000000000}"/>
          </ac:spMkLst>
        </pc:spChg>
        <pc:spChg chg="mod">
          <ac:chgData name="WEI, Hanjie" userId="S::1155173901@link.cuhk.edu.hk::3eefdd7f-f178-4ce5-8f21-1bd4429f5381" providerId="AD" clId="Web-{C7278670-5C60-5A41-F16C-1763FA622F14}" dt="2024-03-25T12:07:30.395" v="138" actId="20577"/>
          <ac:spMkLst>
            <pc:docMk/>
            <pc:sldMk cId="0" sldId="272"/>
            <ac:spMk id="682" creationId="{00000000-0000-0000-0000-000000000000}"/>
          </ac:spMkLst>
        </pc:spChg>
      </pc:sldChg>
      <pc:sldChg chg="modSp">
        <pc:chgData name="WEI, Hanjie" userId="S::1155173901@link.cuhk.edu.hk::3eefdd7f-f178-4ce5-8f21-1bd4429f5381" providerId="AD" clId="Web-{C7278670-5C60-5A41-F16C-1763FA622F14}" dt="2024-03-25T12:07:02.659" v="130" actId="20577"/>
        <pc:sldMkLst>
          <pc:docMk/>
          <pc:sldMk cId="0" sldId="274"/>
        </pc:sldMkLst>
        <pc:spChg chg="mod">
          <ac:chgData name="WEI, Hanjie" userId="S::1155173901@link.cuhk.edu.hk::3eefdd7f-f178-4ce5-8f21-1bd4429f5381" providerId="AD" clId="Web-{C7278670-5C60-5A41-F16C-1763FA622F14}" dt="2024-03-25T12:07:02.659" v="130" actId="20577"/>
          <ac:spMkLst>
            <pc:docMk/>
            <pc:sldMk cId="0" sldId="274"/>
            <ac:spMk id="704" creationId="{00000000-0000-0000-0000-000000000000}"/>
          </ac:spMkLst>
        </pc:spChg>
      </pc:sldChg>
      <pc:sldChg chg="modSp">
        <pc:chgData name="WEI, Hanjie" userId="S::1155173901@link.cuhk.edu.hk::3eefdd7f-f178-4ce5-8f21-1bd4429f5381" providerId="AD" clId="Web-{C7278670-5C60-5A41-F16C-1763FA622F14}" dt="2024-03-25T12:07:17.597" v="133" actId="20577"/>
        <pc:sldMkLst>
          <pc:docMk/>
          <pc:sldMk cId="57514894" sldId="305"/>
        </pc:sldMkLst>
        <pc:spChg chg="mod">
          <ac:chgData name="WEI, Hanjie" userId="S::1155173901@link.cuhk.edu.hk::3eefdd7f-f178-4ce5-8f21-1bd4429f5381" providerId="AD" clId="Web-{C7278670-5C60-5A41-F16C-1763FA622F14}" dt="2024-03-25T12:07:17.597" v="133" actId="20577"/>
          <ac:spMkLst>
            <pc:docMk/>
            <pc:sldMk cId="57514894" sldId="305"/>
            <ac:spMk id="477" creationId="{00000000-0000-0000-0000-000000000000}"/>
          </ac:spMkLst>
        </pc:spChg>
      </pc:sldChg>
      <pc:sldChg chg="modSp">
        <pc:chgData name="WEI, Hanjie" userId="S::1155173901@link.cuhk.edu.hk::3eefdd7f-f178-4ce5-8f21-1bd4429f5381" providerId="AD" clId="Web-{C7278670-5C60-5A41-F16C-1763FA622F14}" dt="2024-03-25T12:09:05.789" v="159" actId="20577"/>
        <pc:sldMkLst>
          <pc:docMk/>
          <pc:sldMk cId="3792208572" sldId="309"/>
        </pc:sldMkLst>
        <pc:spChg chg="mod">
          <ac:chgData name="WEI, Hanjie" userId="S::1155173901@link.cuhk.edu.hk::3eefdd7f-f178-4ce5-8f21-1bd4429f5381" providerId="AD" clId="Web-{C7278670-5C60-5A41-F16C-1763FA622F14}" dt="2024-03-25T12:09:05.789" v="159" actId="20577"/>
          <ac:spMkLst>
            <pc:docMk/>
            <pc:sldMk cId="3792208572" sldId="309"/>
            <ac:spMk id="2" creationId="{75EE7F6C-CEAE-66F6-C17B-2DE1911754D4}"/>
          </ac:spMkLst>
        </pc:spChg>
      </pc:sldChg>
      <pc:sldChg chg="modSp">
        <pc:chgData name="WEI, Hanjie" userId="S::1155173901@link.cuhk.edu.hk::3eefdd7f-f178-4ce5-8f21-1bd4429f5381" providerId="AD" clId="Web-{C7278670-5C60-5A41-F16C-1763FA622F14}" dt="2024-03-25T12:09:32.556" v="170" actId="20577"/>
        <pc:sldMkLst>
          <pc:docMk/>
          <pc:sldMk cId="2371850917" sldId="310"/>
        </pc:sldMkLst>
        <pc:spChg chg="mod">
          <ac:chgData name="WEI, Hanjie" userId="S::1155173901@link.cuhk.edu.hk::3eefdd7f-f178-4ce5-8f21-1bd4429f5381" providerId="AD" clId="Web-{C7278670-5C60-5A41-F16C-1763FA622F14}" dt="2024-03-25T12:09:32.556" v="170" actId="20577"/>
          <ac:spMkLst>
            <pc:docMk/>
            <pc:sldMk cId="2371850917" sldId="310"/>
            <ac:spMk id="477" creationId="{00000000-0000-0000-0000-000000000000}"/>
          </ac:spMkLst>
        </pc:spChg>
      </pc:sldChg>
      <pc:sldChg chg="modSp">
        <pc:chgData name="WEI, Hanjie" userId="S::1155173901@link.cuhk.edu.hk::3eefdd7f-f178-4ce5-8f21-1bd4429f5381" providerId="AD" clId="Web-{C7278670-5C60-5A41-F16C-1763FA622F14}" dt="2024-03-25T12:09:12.321" v="163" actId="20577"/>
        <pc:sldMkLst>
          <pc:docMk/>
          <pc:sldMk cId="537651819" sldId="311"/>
        </pc:sldMkLst>
        <pc:spChg chg="mod">
          <ac:chgData name="WEI, Hanjie" userId="S::1155173901@link.cuhk.edu.hk::3eefdd7f-f178-4ce5-8f21-1bd4429f5381" providerId="AD" clId="Web-{C7278670-5C60-5A41-F16C-1763FA622F14}" dt="2024-03-25T12:09:12.321" v="163" actId="20577"/>
          <ac:spMkLst>
            <pc:docMk/>
            <pc:sldMk cId="537651819" sldId="311"/>
            <ac:spMk id="2" creationId="{75EE7F6C-CEAE-66F6-C17B-2DE1911754D4}"/>
          </ac:spMkLst>
        </pc:spChg>
      </pc:sldChg>
      <pc:sldChg chg="modSp">
        <pc:chgData name="WEI, Hanjie" userId="S::1155173901@link.cuhk.edu.hk::3eefdd7f-f178-4ce5-8f21-1bd4429f5381" providerId="AD" clId="Web-{C7278670-5C60-5A41-F16C-1763FA622F14}" dt="2024-03-25T12:08:55.961" v="155" actId="20577"/>
        <pc:sldMkLst>
          <pc:docMk/>
          <pc:sldMk cId="1770922549" sldId="315"/>
        </pc:sldMkLst>
        <pc:spChg chg="mod">
          <ac:chgData name="WEI, Hanjie" userId="S::1155173901@link.cuhk.edu.hk::3eefdd7f-f178-4ce5-8f21-1bd4429f5381" providerId="AD" clId="Web-{C7278670-5C60-5A41-F16C-1763FA622F14}" dt="2024-03-25T12:08:55.961" v="155" actId="20577"/>
          <ac:spMkLst>
            <pc:docMk/>
            <pc:sldMk cId="1770922549" sldId="315"/>
            <ac:spMk id="2" creationId="{75EE7F6C-CEAE-66F6-C17B-2DE1911754D4}"/>
          </ac:spMkLst>
        </pc:spChg>
      </pc:sldChg>
      <pc:sldChg chg="addSp delSp modSp">
        <pc:chgData name="WEI, Hanjie" userId="S::1155173901@link.cuhk.edu.hk::3eefdd7f-f178-4ce5-8f21-1bd4429f5381" providerId="AD" clId="Web-{C7278670-5C60-5A41-F16C-1763FA622F14}" dt="2024-03-25T12:08:16.897" v="144" actId="20577"/>
        <pc:sldMkLst>
          <pc:docMk/>
          <pc:sldMk cId="2220293634" sldId="336"/>
        </pc:sldMkLst>
        <pc:spChg chg="add mod">
          <ac:chgData name="WEI, Hanjie" userId="S::1155173901@link.cuhk.edu.hk::3eefdd7f-f178-4ce5-8f21-1bd4429f5381" providerId="AD" clId="Web-{C7278670-5C60-5A41-F16C-1763FA622F14}" dt="2024-03-25T12:02:02.881" v="67" actId="1076"/>
          <ac:spMkLst>
            <pc:docMk/>
            <pc:sldMk cId="2220293634" sldId="336"/>
            <ac:spMk id="5" creationId="{8FB9DE2F-8CEE-DDBF-0AB0-C1DABA99693A}"/>
          </ac:spMkLst>
        </pc:spChg>
        <pc:spChg chg="mod">
          <ac:chgData name="WEI, Hanjie" userId="S::1155173901@link.cuhk.edu.hk::3eefdd7f-f178-4ce5-8f21-1bd4429f5381" providerId="AD" clId="Web-{C7278670-5C60-5A41-F16C-1763FA622F14}" dt="2024-03-25T12:08:16.897" v="144" actId="20577"/>
          <ac:spMkLst>
            <pc:docMk/>
            <pc:sldMk cId="2220293634" sldId="336"/>
            <ac:spMk id="6" creationId="{692BD9F6-CF5E-E919-4F14-B05CB2F443E5}"/>
          </ac:spMkLst>
        </pc:spChg>
        <pc:picChg chg="add del mod">
          <ac:chgData name="WEI, Hanjie" userId="S::1155173901@link.cuhk.edu.hk::3eefdd7f-f178-4ce5-8f21-1bd4429f5381" providerId="AD" clId="Web-{C7278670-5C60-5A41-F16C-1763FA622F14}" dt="2024-03-25T11:56:57.989" v="25"/>
          <ac:picMkLst>
            <pc:docMk/>
            <pc:sldMk cId="2220293634" sldId="336"/>
            <ac:picMk id="2" creationId="{BD646ADB-8F92-125D-A966-2EE788F96107}"/>
          </ac:picMkLst>
        </pc:picChg>
        <pc:picChg chg="mod">
          <ac:chgData name="WEI, Hanjie" userId="S::1155173901@link.cuhk.edu.hk::3eefdd7f-f178-4ce5-8f21-1bd4429f5381" providerId="AD" clId="Web-{C7278670-5C60-5A41-F16C-1763FA622F14}" dt="2024-03-25T11:56:27.879" v="23" actId="1076"/>
          <ac:picMkLst>
            <pc:docMk/>
            <pc:sldMk cId="2220293634" sldId="336"/>
            <ac:picMk id="7" creationId="{DC9C7ADD-3E30-41E5-6F9D-4549D6AF2AA7}"/>
          </ac:picMkLst>
        </pc:picChg>
      </pc:sldChg>
      <pc:sldChg chg="addSp modSp addAnim modAnim">
        <pc:chgData name="WEI, Hanjie" userId="S::1155173901@link.cuhk.edu.hk::3eefdd7f-f178-4ce5-8f21-1bd4429f5381" providerId="AD" clId="Web-{C7278670-5C60-5A41-F16C-1763FA622F14}" dt="2024-03-25T12:47:23.320" v="271"/>
        <pc:sldMkLst>
          <pc:docMk/>
          <pc:sldMk cId="1777470732" sldId="337"/>
        </pc:sldMkLst>
        <pc:spChg chg="add mod">
          <ac:chgData name="WEI, Hanjie" userId="S::1155173901@link.cuhk.edu.hk::3eefdd7f-f178-4ce5-8f21-1bd4429f5381" providerId="AD" clId="Web-{C7278670-5C60-5A41-F16C-1763FA622F14}" dt="2024-03-25T12:46:55.788" v="265"/>
          <ac:spMkLst>
            <pc:docMk/>
            <pc:sldMk cId="1777470732" sldId="337"/>
            <ac:spMk id="2" creationId="{451A86B2-7074-9C6A-1140-3AD38CE1109C}"/>
          </ac:spMkLst>
        </pc:spChg>
        <pc:spChg chg="add mod">
          <ac:chgData name="WEI, Hanjie" userId="S::1155173901@link.cuhk.edu.hk::3eefdd7f-f178-4ce5-8f21-1bd4429f5381" providerId="AD" clId="Web-{C7278670-5C60-5A41-F16C-1763FA622F14}" dt="2024-03-25T12:47:05.679" v="267" actId="1076"/>
          <ac:spMkLst>
            <pc:docMk/>
            <pc:sldMk cId="1777470732" sldId="337"/>
            <ac:spMk id="3" creationId="{77F33548-C0D0-85C3-17D1-9EFC8B7BD117}"/>
          </ac:spMkLst>
        </pc:spChg>
        <pc:spChg chg="mod">
          <ac:chgData name="WEI, Hanjie" userId="S::1155173901@link.cuhk.edu.hk::3eefdd7f-f178-4ce5-8f21-1bd4429f5381" providerId="AD" clId="Web-{C7278670-5C60-5A41-F16C-1763FA622F14}" dt="2024-03-25T12:08:28.444" v="150" actId="20577"/>
          <ac:spMkLst>
            <pc:docMk/>
            <pc:sldMk cId="1777470732" sldId="337"/>
            <ac:spMk id="5" creationId="{5C29F078-BB26-98E4-1E01-494D211A1B86}"/>
          </ac:spMkLst>
        </pc:spChg>
      </pc:sldChg>
      <pc:sldChg chg="addSp delSp modSp mod modClrScheme chgLayout">
        <pc:chgData name="WEI, Hanjie" userId="S::1155173901@link.cuhk.edu.hk::3eefdd7f-f178-4ce5-8f21-1bd4429f5381" providerId="AD" clId="Web-{C7278670-5C60-5A41-F16C-1763FA622F14}" dt="2024-03-25T12:53:12.678" v="273" actId="1076"/>
        <pc:sldMkLst>
          <pc:docMk/>
          <pc:sldMk cId="3699718212" sldId="338"/>
        </pc:sldMkLst>
        <pc:spChg chg="add mod">
          <ac:chgData name="WEI, Hanjie" userId="S::1155173901@link.cuhk.edu.hk::3eefdd7f-f178-4ce5-8f21-1bd4429f5381" providerId="AD" clId="Web-{C7278670-5C60-5A41-F16C-1763FA622F14}" dt="2024-03-25T04:50:07.682" v="20" actId="1076"/>
          <ac:spMkLst>
            <pc:docMk/>
            <pc:sldMk cId="3699718212" sldId="338"/>
            <ac:spMk id="2" creationId="{1BA55E84-2750-F251-28DE-254C367DE8AE}"/>
          </ac:spMkLst>
        </pc:spChg>
        <pc:spChg chg="add del mod ord">
          <ac:chgData name="WEI, Hanjie" userId="S::1155173901@link.cuhk.edu.hk::3eefdd7f-f178-4ce5-8f21-1bd4429f5381" providerId="AD" clId="Web-{C7278670-5C60-5A41-F16C-1763FA622F14}" dt="2024-03-25T12:03:41.135" v="82"/>
          <ac:spMkLst>
            <pc:docMk/>
            <pc:sldMk cId="3699718212" sldId="338"/>
            <ac:spMk id="3" creationId="{0DC8D738-08B8-4831-AE41-A50592C21332}"/>
          </ac:spMkLst>
        </pc:spChg>
        <pc:spChg chg="add del mod ord">
          <ac:chgData name="WEI, Hanjie" userId="S::1155173901@link.cuhk.edu.hk::3eefdd7f-f178-4ce5-8f21-1bd4429f5381" providerId="AD" clId="Web-{C7278670-5C60-5A41-F16C-1763FA622F14}" dt="2024-03-25T12:03:30.885" v="74"/>
          <ac:spMkLst>
            <pc:docMk/>
            <pc:sldMk cId="3699718212" sldId="338"/>
            <ac:spMk id="4" creationId="{787429AA-F1A2-DA5E-FB9D-9160CF086764}"/>
          </ac:spMkLst>
        </pc:spChg>
        <pc:spChg chg="mod">
          <ac:chgData name="WEI, Hanjie" userId="S::1155173901@link.cuhk.edu.hk::3eefdd7f-f178-4ce5-8f21-1bd4429f5381" providerId="AD" clId="Web-{C7278670-5C60-5A41-F16C-1763FA622F14}" dt="2024-03-25T12:08:32.866" v="153" actId="20577"/>
          <ac:spMkLst>
            <pc:docMk/>
            <pc:sldMk cId="3699718212" sldId="338"/>
            <ac:spMk id="6" creationId="{551585B3-6574-E255-4621-627CA243FE87}"/>
          </ac:spMkLst>
        </pc:spChg>
        <pc:spChg chg="add del mod ord">
          <ac:chgData name="WEI, Hanjie" userId="S::1155173901@link.cuhk.edu.hk::3eefdd7f-f178-4ce5-8f21-1bd4429f5381" providerId="AD" clId="Web-{C7278670-5C60-5A41-F16C-1763FA622F14}" dt="2024-03-25T12:03:30.885" v="75"/>
          <ac:spMkLst>
            <pc:docMk/>
            <pc:sldMk cId="3699718212" sldId="338"/>
            <ac:spMk id="7" creationId="{A7C5B43E-405C-7707-0403-F8FF03295BC1}"/>
          </ac:spMkLst>
        </pc:spChg>
        <pc:spChg chg="add del mod ord">
          <ac:chgData name="WEI, Hanjie" userId="S::1155173901@link.cuhk.edu.hk::3eefdd7f-f178-4ce5-8f21-1bd4429f5381" providerId="AD" clId="Web-{C7278670-5C60-5A41-F16C-1763FA622F14}" dt="2024-03-25T12:03:33.291" v="76"/>
          <ac:spMkLst>
            <pc:docMk/>
            <pc:sldMk cId="3699718212" sldId="338"/>
            <ac:spMk id="8" creationId="{3A0ED833-DDC0-9031-EFF9-426E2211A7FB}"/>
          </ac:spMkLst>
        </pc:spChg>
        <pc:spChg chg="add del mod ord">
          <ac:chgData name="WEI, Hanjie" userId="S::1155173901@link.cuhk.edu.hk::3eefdd7f-f178-4ce5-8f21-1bd4429f5381" providerId="AD" clId="Web-{C7278670-5C60-5A41-F16C-1763FA622F14}" dt="2024-03-25T12:03:34.885" v="77"/>
          <ac:spMkLst>
            <pc:docMk/>
            <pc:sldMk cId="3699718212" sldId="338"/>
            <ac:spMk id="9" creationId="{BEC1F8E6-C8C9-4A6E-2CEF-B0295A2F3A0F}"/>
          </ac:spMkLst>
        </pc:spChg>
        <pc:spChg chg="add del mod ord">
          <ac:chgData name="WEI, Hanjie" userId="S::1155173901@link.cuhk.edu.hk::3eefdd7f-f178-4ce5-8f21-1bd4429f5381" providerId="AD" clId="Web-{C7278670-5C60-5A41-F16C-1763FA622F14}" dt="2024-03-25T12:03:35.495" v="78"/>
          <ac:spMkLst>
            <pc:docMk/>
            <pc:sldMk cId="3699718212" sldId="338"/>
            <ac:spMk id="10" creationId="{7B684E05-0FE4-AA8A-1F28-961B67780D09}"/>
          </ac:spMkLst>
        </pc:spChg>
        <pc:spChg chg="add del mod ord">
          <ac:chgData name="WEI, Hanjie" userId="S::1155173901@link.cuhk.edu.hk::3eefdd7f-f178-4ce5-8f21-1bd4429f5381" providerId="AD" clId="Web-{C7278670-5C60-5A41-F16C-1763FA622F14}" dt="2024-03-25T12:03:36.245" v="79"/>
          <ac:spMkLst>
            <pc:docMk/>
            <pc:sldMk cId="3699718212" sldId="338"/>
            <ac:spMk id="11" creationId="{2FE59324-B0E4-708A-2904-174B5D7F59EF}"/>
          </ac:spMkLst>
        </pc:spChg>
        <pc:spChg chg="add del mod ord">
          <ac:chgData name="WEI, Hanjie" userId="S::1155173901@link.cuhk.edu.hk::3eefdd7f-f178-4ce5-8f21-1bd4429f5381" providerId="AD" clId="Web-{C7278670-5C60-5A41-F16C-1763FA622F14}" dt="2024-03-25T12:03:36.776" v="80"/>
          <ac:spMkLst>
            <pc:docMk/>
            <pc:sldMk cId="3699718212" sldId="338"/>
            <ac:spMk id="12" creationId="{9EC4DE48-3B82-B661-A3AA-91BB71230220}"/>
          </ac:spMkLst>
        </pc:spChg>
        <pc:spChg chg="add del mod ord">
          <ac:chgData name="WEI, Hanjie" userId="S::1155173901@link.cuhk.edu.hk::3eefdd7f-f178-4ce5-8f21-1bd4429f5381" providerId="AD" clId="Web-{C7278670-5C60-5A41-F16C-1763FA622F14}" dt="2024-03-25T12:03:37.417" v="81"/>
          <ac:spMkLst>
            <pc:docMk/>
            <pc:sldMk cId="3699718212" sldId="338"/>
            <ac:spMk id="13" creationId="{EF4F3920-7F22-AE3C-AE37-76A08EEAA1E6}"/>
          </ac:spMkLst>
        </pc:spChg>
        <pc:picChg chg="mod">
          <ac:chgData name="WEI, Hanjie" userId="S::1155173901@link.cuhk.edu.hk::3eefdd7f-f178-4ce5-8f21-1bd4429f5381" providerId="AD" clId="Web-{C7278670-5C60-5A41-F16C-1763FA622F14}" dt="2024-03-25T12:53:12.678" v="273" actId="1076"/>
          <ac:picMkLst>
            <pc:docMk/>
            <pc:sldMk cId="3699718212" sldId="338"/>
            <ac:picMk id="5" creationId="{413C55B4-5FA8-4D9C-355F-53FA45F1665F}"/>
          </ac:picMkLst>
        </pc:picChg>
      </pc:sldChg>
      <pc:sldChg chg="addSp modSp">
        <pc:chgData name="WEI, Hanjie" userId="S::1155173901@link.cuhk.edu.hk::3eefdd7f-f178-4ce5-8f21-1bd4429f5381" providerId="AD" clId="Web-{C7278670-5C60-5A41-F16C-1763FA622F14}" dt="2024-03-26T02:48:54.724" v="317" actId="20577"/>
        <pc:sldMkLst>
          <pc:docMk/>
          <pc:sldMk cId="2728406194" sldId="339"/>
        </pc:sldMkLst>
        <pc:spChg chg="add mod">
          <ac:chgData name="WEI, Hanjie" userId="S::1155173901@link.cuhk.edu.hk::3eefdd7f-f178-4ce5-8f21-1bd4429f5381" providerId="AD" clId="Web-{C7278670-5C60-5A41-F16C-1763FA622F14}" dt="2024-03-26T02:48:54.724" v="317" actId="20577"/>
          <ac:spMkLst>
            <pc:docMk/>
            <pc:sldMk cId="2728406194" sldId="339"/>
            <ac:spMk id="3" creationId="{2DE1D41A-B669-8652-9D2F-2969911DE28C}"/>
          </ac:spMkLst>
        </pc:spChg>
        <pc:spChg chg="mod">
          <ac:chgData name="WEI, Hanjie" userId="S::1155173901@link.cuhk.edu.hk::3eefdd7f-f178-4ce5-8f21-1bd4429f5381" providerId="AD" clId="Web-{C7278670-5C60-5A41-F16C-1763FA622F14}" dt="2024-03-26T02:47:03.091" v="298" actId="1076"/>
          <ac:spMkLst>
            <pc:docMk/>
            <pc:sldMk cId="2728406194" sldId="339"/>
            <ac:spMk id="5" creationId="{44354782-134D-1277-98A4-EE24773CC377}"/>
          </ac:spMkLst>
        </pc:spChg>
        <pc:spChg chg="add mod">
          <ac:chgData name="WEI, Hanjie" userId="S::1155173901@link.cuhk.edu.hk::3eefdd7f-f178-4ce5-8f21-1bd4429f5381" providerId="AD" clId="Web-{C7278670-5C60-5A41-F16C-1763FA622F14}" dt="2024-03-25T12:08:23.022" v="147" actId="20577"/>
          <ac:spMkLst>
            <pc:docMk/>
            <pc:sldMk cId="2728406194" sldId="339"/>
            <ac:spMk id="6" creationId="{5D81BB16-B891-019F-980C-C91AAA6C554C}"/>
          </ac:spMkLst>
        </pc:spChg>
        <pc:picChg chg="mod">
          <ac:chgData name="WEI, Hanjie" userId="S::1155173901@link.cuhk.edu.hk::3eefdd7f-f178-4ce5-8f21-1bd4429f5381" providerId="AD" clId="Web-{C7278670-5C60-5A41-F16C-1763FA622F14}" dt="2024-03-26T02:46:59.012" v="297" actId="1076"/>
          <ac:picMkLst>
            <pc:docMk/>
            <pc:sldMk cId="2728406194" sldId="339"/>
            <ac:picMk id="4" creationId="{F4BB1858-FE32-A3FA-B47B-B6C2984DD24C}"/>
          </ac:picMkLst>
        </pc:picChg>
      </pc:sldChg>
      <pc:sldChg chg="modSp">
        <pc:chgData name="WEI, Hanjie" userId="S::1155173901@link.cuhk.edu.hk::3eefdd7f-f178-4ce5-8f21-1bd4429f5381" providerId="AD" clId="Web-{C7278670-5C60-5A41-F16C-1763FA622F14}" dt="2024-03-25T13:10:47.674" v="296" actId="20577"/>
        <pc:sldMkLst>
          <pc:docMk/>
          <pc:sldMk cId="3822796325" sldId="342"/>
        </pc:sldMkLst>
        <pc:spChg chg="mod">
          <ac:chgData name="WEI, Hanjie" userId="S::1155173901@link.cuhk.edu.hk::3eefdd7f-f178-4ce5-8f21-1bd4429f5381" providerId="AD" clId="Web-{C7278670-5C60-5A41-F16C-1763FA622F14}" dt="2024-03-25T12:06:57.050" v="128" actId="20577"/>
          <ac:spMkLst>
            <pc:docMk/>
            <pc:sldMk cId="3822796325" sldId="342"/>
            <ac:spMk id="3" creationId="{9EAE6DEB-4DFA-FB8A-4E77-424CE522CC05}"/>
          </ac:spMkLst>
        </pc:spChg>
        <pc:spChg chg="mod">
          <ac:chgData name="WEI, Hanjie" userId="S::1155173901@link.cuhk.edu.hk::3eefdd7f-f178-4ce5-8f21-1bd4429f5381" providerId="AD" clId="Web-{C7278670-5C60-5A41-F16C-1763FA622F14}" dt="2024-03-25T13:10:47.674" v="296" actId="20577"/>
          <ac:spMkLst>
            <pc:docMk/>
            <pc:sldMk cId="3822796325" sldId="342"/>
            <ac:spMk id="7" creationId="{B26D4F37-89BB-F920-9531-508B58949F5D}"/>
          </ac:spMkLst>
        </pc:spChg>
      </pc:sldChg>
      <pc:sldChg chg="addSp delSp modSp">
        <pc:chgData name="WEI, Hanjie" userId="S::1155173901@link.cuhk.edu.hk::3eefdd7f-f178-4ce5-8f21-1bd4429f5381" providerId="AD" clId="Web-{C7278670-5C60-5A41-F16C-1763FA622F14}" dt="2024-03-25T12:23:23.715" v="243" actId="1076"/>
        <pc:sldMkLst>
          <pc:docMk/>
          <pc:sldMk cId="412473281" sldId="343"/>
        </pc:sldMkLst>
        <pc:spChg chg="add del mod">
          <ac:chgData name="WEI, Hanjie" userId="S::1155173901@link.cuhk.edu.hk::3eefdd7f-f178-4ce5-8f21-1bd4429f5381" providerId="AD" clId="Web-{C7278670-5C60-5A41-F16C-1763FA622F14}" dt="2024-03-25T12:10:35.246" v="174"/>
          <ac:spMkLst>
            <pc:docMk/>
            <pc:sldMk cId="412473281" sldId="343"/>
            <ac:spMk id="2" creationId="{3D434595-5F63-9BD3-91CB-0DEFAF08BB8F}"/>
          </ac:spMkLst>
        </pc:spChg>
        <pc:spChg chg="add del mod">
          <ac:chgData name="WEI, Hanjie" userId="S::1155173901@link.cuhk.edu.hk::3eefdd7f-f178-4ce5-8f21-1bd4429f5381" providerId="AD" clId="Web-{C7278670-5C60-5A41-F16C-1763FA622F14}" dt="2024-03-25T12:13:04.440" v="189"/>
          <ac:spMkLst>
            <pc:docMk/>
            <pc:sldMk cId="412473281" sldId="343"/>
            <ac:spMk id="3" creationId="{548B68B0-53B9-CABF-40D7-87443845B30C}"/>
          </ac:spMkLst>
        </pc:spChg>
        <pc:spChg chg="add mod">
          <ac:chgData name="WEI, Hanjie" userId="S::1155173901@link.cuhk.edu.hk::3eefdd7f-f178-4ce5-8f21-1bd4429f5381" providerId="AD" clId="Web-{C7278670-5C60-5A41-F16C-1763FA622F14}" dt="2024-03-25T12:23:23.652" v="237" actId="1076"/>
          <ac:spMkLst>
            <pc:docMk/>
            <pc:sldMk cId="412473281" sldId="343"/>
            <ac:spMk id="6" creationId="{9A9E4339-DF97-A8DB-1C74-86B63C2157A2}"/>
          </ac:spMkLst>
        </pc:spChg>
        <pc:spChg chg="del">
          <ac:chgData name="WEI, Hanjie" userId="S::1155173901@link.cuhk.edu.hk::3eefdd7f-f178-4ce5-8f21-1bd4429f5381" providerId="AD" clId="Web-{C7278670-5C60-5A41-F16C-1763FA622F14}" dt="2024-03-25T12:05:58.969" v="117"/>
          <ac:spMkLst>
            <pc:docMk/>
            <pc:sldMk cId="412473281" sldId="343"/>
            <ac:spMk id="8" creationId="{B028C79D-A3C0-C6F8-6E70-D1DD34A4C9A1}"/>
          </ac:spMkLst>
        </pc:spChg>
        <pc:spChg chg="mod">
          <ac:chgData name="WEI, Hanjie" userId="S::1155173901@link.cuhk.edu.hk::3eefdd7f-f178-4ce5-8f21-1bd4429f5381" providerId="AD" clId="Web-{C7278670-5C60-5A41-F16C-1763FA622F14}" dt="2024-03-25T12:19:59.425" v="227" actId="20577"/>
          <ac:spMkLst>
            <pc:docMk/>
            <pc:sldMk cId="412473281" sldId="343"/>
            <ac:spMk id="704" creationId="{00000000-0000-0000-0000-000000000000}"/>
          </ac:spMkLst>
        </pc:spChg>
        <pc:spChg chg="mod">
          <ac:chgData name="WEI, Hanjie" userId="S::1155173901@link.cuhk.edu.hk::3eefdd7f-f178-4ce5-8f21-1bd4429f5381" providerId="AD" clId="Web-{C7278670-5C60-5A41-F16C-1763FA622F14}" dt="2024-03-25T12:23:23.605" v="234" actId="1076"/>
          <ac:spMkLst>
            <pc:docMk/>
            <pc:sldMk cId="412473281" sldId="343"/>
            <ac:spMk id="705" creationId="{00000000-0000-0000-0000-000000000000}"/>
          </ac:spMkLst>
        </pc:spChg>
        <pc:spChg chg="mod">
          <ac:chgData name="WEI, Hanjie" userId="S::1155173901@link.cuhk.edu.hk::3eefdd7f-f178-4ce5-8f21-1bd4429f5381" providerId="AD" clId="Web-{C7278670-5C60-5A41-F16C-1763FA622F14}" dt="2024-03-25T12:23:23.668" v="238" actId="1076"/>
          <ac:spMkLst>
            <pc:docMk/>
            <pc:sldMk cId="412473281" sldId="343"/>
            <ac:spMk id="707" creationId="{00000000-0000-0000-0000-000000000000}"/>
          </ac:spMkLst>
        </pc:spChg>
        <pc:spChg chg="mod">
          <ac:chgData name="WEI, Hanjie" userId="S::1155173901@link.cuhk.edu.hk::3eefdd7f-f178-4ce5-8f21-1bd4429f5381" providerId="AD" clId="Web-{C7278670-5C60-5A41-F16C-1763FA622F14}" dt="2024-03-25T12:23:23.683" v="239" actId="1076"/>
          <ac:spMkLst>
            <pc:docMk/>
            <pc:sldMk cId="412473281" sldId="343"/>
            <ac:spMk id="709" creationId="{00000000-0000-0000-0000-000000000000}"/>
          </ac:spMkLst>
        </pc:spChg>
        <pc:spChg chg="mod">
          <ac:chgData name="WEI, Hanjie" userId="S::1155173901@link.cuhk.edu.hk::3eefdd7f-f178-4ce5-8f21-1bd4429f5381" providerId="AD" clId="Web-{C7278670-5C60-5A41-F16C-1763FA622F14}" dt="2024-03-25T12:23:23.621" v="235" actId="1076"/>
          <ac:spMkLst>
            <pc:docMk/>
            <pc:sldMk cId="412473281" sldId="343"/>
            <ac:spMk id="711" creationId="{00000000-0000-0000-0000-000000000000}"/>
          </ac:spMkLst>
        </pc:spChg>
        <pc:spChg chg="mod">
          <ac:chgData name="WEI, Hanjie" userId="S::1155173901@link.cuhk.edu.hk::3eefdd7f-f178-4ce5-8f21-1bd4429f5381" providerId="AD" clId="Web-{C7278670-5C60-5A41-F16C-1763FA622F14}" dt="2024-03-25T12:23:23.683" v="240" actId="1076"/>
          <ac:spMkLst>
            <pc:docMk/>
            <pc:sldMk cId="412473281" sldId="343"/>
            <ac:spMk id="712" creationId="{00000000-0000-0000-0000-000000000000}"/>
          </ac:spMkLst>
        </pc:spChg>
        <pc:spChg chg="mod">
          <ac:chgData name="WEI, Hanjie" userId="S::1155173901@link.cuhk.edu.hk::3eefdd7f-f178-4ce5-8f21-1bd4429f5381" providerId="AD" clId="Web-{C7278670-5C60-5A41-F16C-1763FA622F14}" dt="2024-03-25T12:23:23.699" v="241" actId="1076"/>
          <ac:spMkLst>
            <pc:docMk/>
            <pc:sldMk cId="412473281" sldId="343"/>
            <ac:spMk id="713" creationId="{00000000-0000-0000-0000-000000000000}"/>
          </ac:spMkLst>
        </pc:spChg>
        <pc:grpChg chg="mod">
          <ac:chgData name="WEI, Hanjie" userId="S::1155173901@link.cuhk.edu.hk::3eefdd7f-f178-4ce5-8f21-1bd4429f5381" providerId="AD" clId="Web-{C7278670-5C60-5A41-F16C-1763FA622F14}" dt="2024-03-25T12:23:23.715" v="242" actId="1076"/>
          <ac:grpSpMkLst>
            <pc:docMk/>
            <pc:sldMk cId="412473281" sldId="343"/>
            <ac:grpSpMk id="714" creationId="{00000000-0000-0000-0000-000000000000}"/>
          </ac:grpSpMkLst>
        </pc:grpChg>
        <pc:grpChg chg="mod">
          <ac:chgData name="WEI, Hanjie" userId="S::1155173901@link.cuhk.edu.hk::3eefdd7f-f178-4ce5-8f21-1bd4429f5381" providerId="AD" clId="Web-{C7278670-5C60-5A41-F16C-1763FA622F14}" dt="2024-03-25T12:23:23.637" v="236" actId="1076"/>
          <ac:grpSpMkLst>
            <pc:docMk/>
            <pc:sldMk cId="412473281" sldId="343"/>
            <ac:grpSpMk id="718" creationId="{00000000-0000-0000-0000-000000000000}"/>
          </ac:grpSpMkLst>
        </pc:grpChg>
        <pc:grpChg chg="mod">
          <ac:chgData name="WEI, Hanjie" userId="S::1155173901@link.cuhk.edu.hk::3eefdd7f-f178-4ce5-8f21-1bd4429f5381" providerId="AD" clId="Web-{C7278670-5C60-5A41-F16C-1763FA622F14}" dt="2024-03-25T12:23:23.715" v="243" actId="1076"/>
          <ac:grpSpMkLst>
            <pc:docMk/>
            <pc:sldMk cId="412473281" sldId="343"/>
            <ac:grpSpMk id="722" creationId="{00000000-0000-0000-0000-000000000000}"/>
          </ac:grpSpMkLst>
        </pc:grpChg>
        <pc:picChg chg="add del mod">
          <ac:chgData name="WEI, Hanjie" userId="S::1155173901@link.cuhk.edu.hk::3eefdd7f-f178-4ce5-8f21-1bd4429f5381" providerId="AD" clId="Web-{C7278670-5C60-5A41-F16C-1763FA622F14}" dt="2024-03-25T12:13:15.487" v="191"/>
          <ac:picMkLst>
            <pc:docMk/>
            <pc:sldMk cId="412473281" sldId="343"/>
            <ac:picMk id="4" creationId="{B6E4AC80-608D-E7B5-3665-E485CF991F53}"/>
          </ac:picMkLst>
        </pc:picChg>
        <pc:picChg chg="add del mod">
          <ac:chgData name="WEI, Hanjie" userId="S::1155173901@link.cuhk.edu.hk::3eefdd7f-f178-4ce5-8f21-1bd4429f5381" providerId="AD" clId="Web-{C7278670-5C60-5A41-F16C-1763FA622F14}" dt="2024-03-25T12:15:35.446" v="195"/>
          <ac:picMkLst>
            <pc:docMk/>
            <pc:sldMk cId="412473281" sldId="343"/>
            <ac:picMk id="5" creationId="{EBA886AB-7033-FFB7-7E7C-E7F7213969D0}"/>
          </ac:picMkLst>
        </pc:picChg>
      </pc:sldChg>
      <pc:sldChg chg="addSp delSp modSp addAnim delAnim modAnim">
        <pc:chgData name="WEI, Hanjie" userId="S::1155173901@link.cuhk.edu.hk::3eefdd7f-f178-4ce5-8f21-1bd4429f5381" providerId="AD" clId="Web-{C7278670-5C60-5A41-F16C-1763FA622F14}" dt="2024-03-25T12:29:41.824" v="260"/>
        <pc:sldMkLst>
          <pc:docMk/>
          <pc:sldMk cId="2315603717" sldId="344"/>
        </pc:sldMkLst>
        <pc:spChg chg="add del">
          <ac:chgData name="WEI, Hanjie" userId="S::1155173901@link.cuhk.edu.hk::3eefdd7f-f178-4ce5-8f21-1bd4429f5381" providerId="AD" clId="Web-{C7278670-5C60-5A41-F16C-1763FA622F14}" dt="2024-03-25T12:28:09.867" v="247"/>
          <ac:spMkLst>
            <pc:docMk/>
            <pc:sldMk cId="2315603717" sldId="344"/>
            <ac:spMk id="2" creationId="{55C316F1-03C5-4A52-C3EC-F9A4AA7C4A9D}"/>
          </ac:spMkLst>
        </pc:spChg>
        <pc:spChg chg="add mod">
          <ac:chgData name="WEI, Hanjie" userId="S::1155173901@link.cuhk.edu.hk::3eefdd7f-f178-4ce5-8f21-1bd4429f5381" providerId="AD" clId="Web-{C7278670-5C60-5A41-F16C-1763FA622F14}" dt="2024-03-25T12:28:50.447" v="253"/>
          <ac:spMkLst>
            <pc:docMk/>
            <pc:sldMk cId="2315603717" sldId="344"/>
            <ac:spMk id="6" creationId="{8981F0E6-C1ED-2EF9-31DC-3434A59248DE}"/>
          </ac:spMkLst>
        </pc:spChg>
        <pc:spChg chg="add mod">
          <ac:chgData name="WEI, Hanjie" userId="S::1155173901@link.cuhk.edu.hk::3eefdd7f-f178-4ce5-8f21-1bd4429f5381" providerId="AD" clId="Web-{C7278670-5C60-5A41-F16C-1763FA622F14}" dt="2024-03-25T12:29:16.995" v="257" actId="1076"/>
          <ac:spMkLst>
            <pc:docMk/>
            <pc:sldMk cId="2315603717" sldId="344"/>
            <ac:spMk id="8" creationId="{021E7BE5-B8B8-D97B-D9C8-0AC83F1B17DA}"/>
          </ac:spMkLst>
        </pc:spChg>
        <pc:spChg chg="mod">
          <ac:chgData name="WEI, Hanjie" userId="S::1155173901@link.cuhk.edu.hk::3eefdd7f-f178-4ce5-8f21-1bd4429f5381" providerId="AD" clId="Web-{C7278670-5C60-5A41-F16C-1763FA622F14}" dt="2024-03-25T12:08:10.568" v="141" actId="20577"/>
          <ac:spMkLst>
            <pc:docMk/>
            <pc:sldMk cId="2315603717" sldId="344"/>
            <ac:spMk id="704" creationId="{00000000-0000-0000-0000-000000000000}"/>
          </ac:spMkLst>
        </pc:spChg>
        <pc:picChg chg="mod">
          <ac:chgData name="WEI, Hanjie" userId="S::1155173901@link.cuhk.edu.hk::3eefdd7f-f178-4ce5-8f21-1bd4429f5381" providerId="AD" clId="Web-{C7278670-5C60-5A41-F16C-1763FA622F14}" dt="2024-03-25T12:28:06.867" v="246" actId="1076"/>
          <ac:picMkLst>
            <pc:docMk/>
            <pc:sldMk cId="2315603717" sldId="344"/>
            <ac:picMk id="4" creationId="{A73CBB08-1A0F-E68D-4C4C-A6E407F9FD6E}"/>
          </ac:picMkLst>
        </pc:picChg>
      </pc:sldChg>
    </pc:docChg>
  </pc:docChgLst>
  <pc:docChgLst>
    <pc:chgData name="ZHANG, Xinyi" userId="S::1155156341@link.cuhk.edu.hk::235ae3e1-f933-4709-8f5d-acff906cf655" providerId="AD" clId="Web-{010C027F-350E-E002-C912-FB1AC2338A26}"/>
    <pc:docChg chg="modSld">
      <pc:chgData name="ZHANG, Xinyi" userId="S::1155156341@link.cuhk.edu.hk::235ae3e1-f933-4709-8f5d-acff906cf655" providerId="AD" clId="Web-{010C027F-350E-E002-C912-FB1AC2338A26}" dt="2024-03-25T07:55:28.497" v="15" actId="20577"/>
      <pc:docMkLst>
        <pc:docMk/>
      </pc:docMkLst>
      <pc:sldChg chg="modSp">
        <pc:chgData name="ZHANG, Xinyi" userId="S::1155156341@link.cuhk.edu.hk::235ae3e1-f933-4709-8f5d-acff906cf655" providerId="AD" clId="Web-{010C027F-350E-E002-C912-FB1AC2338A26}" dt="2024-03-25T07:55:28.497" v="15" actId="20577"/>
        <pc:sldMkLst>
          <pc:docMk/>
          <pc:sldMk cId="0" sldId="256"/>
        </pc:sldMkLst>
        <pc:spChg chg="mod">
          <ac:chgData name="ZHANG, Xinyi" userId="S::1155156341@link.cuhk.edu.hk::235ae3e1-f933-4709-8f5d-acff906cf655" providerId="AD" clId="Web-{010C027F-350E-E002-C912-FB1AC2338A26}" dt="2024-03-25T07:55:28.497" v="15" actId="20577"/>
          <ac:spMkLst>
            <pc:docMk/>
            <pc:sldMk cId="0" sldId="256"/>
            <ac:spMk id="182" creationId="{00000000-0000-0000-0000-000000000000}"/>
          </ac:spMkLst>
        </pc:spChg>
      </pc:sldChg>
    </pc:docChg>
  </pc:docChgLst>
  <pc:docChgLst>
    <pc:chgData name="ZHANG, Xinyi" userId="S::1155156341@link.cuhk.edu.hk::235ae3e1-f933-4709-8f5d-acff906cf655" providerId="AD" clId="Web-{527D347A-5E6C-5689-16F5-08C2B528D2CD}"/>
    <pc:docChg chg="modSld">
      <pc:chgData name="ZHANG, Xinyi" userId="S::1155156341@link.cuhk.edu.hk::235ae3e1-f933-4709-8f5d-acff906cf655" providerId="AD" clId="Web-{527D347A-5E6C-5689-16F5-08C2B528D2CD}" dt="2024-03-24T08:51:49.926" v="195" actId="20577"/>
      <pc:docMkLst>
        <pc:docMk/>
      </pc:docMkLst>
      <pc:sldChg chg="addSp delSp modSp">
        <pc:chgData name="ZHANG, Xinyi" userId="S::1155156341@link.cuhk.edu.hk::235ae3e1-f933-4709-8f5d-acff906cf655" providerId="AD" clId="Web-{527D347A-5E6C-5689-16F5-08C2B528D2CD}" dt="2024-03-24T08:49:34.714" v="116"/>
        <pc:sldMkLst>
          <pc:docMk/>
          <pc:sldMk cId="82869846" sldId="318"/>
        </pc:sldMkLst>
        <pc:spChg chg="add del mod">
          <ac:chgData name="ZHANG, Xinyi" userId="S::1155156341@link.cuhk.edu.hk::235ae3e1-f933-4709-8f5d-acff906cf655" providerId="AD" clId="Web-{527D347A-5E6C-5689-16F5-08C2B528D2CD}" dt="2024-03-24T08:49:34.714" v="116"/>
          <ac:spMkLst>
            <pc:docMk/>
            <pc:sldMk cId="82869846" sldId="318"/>
            <ac:spMk id="43" creationId="{4E791DCC-F3CA-668D-7F7D-9DE2C343F2C6}"/>
          </ac:spMkLst>
        </pc:spChg>
        <pc:spChg chg="mod">
          <ac:chgData name="ZHANG, Xinyi" userId="S::1155156341@link.cuhk.edu.hk::235ae3e1-f933-4709-8f5d-acff906cf655" providerId="AD" clId="Web-{527D347A-5E6C-5689-16F5-08C2B528D2CD}" dt="2024-03-24T08:37:48.839" v="7" actId="14100"/>
          <ac:spMkLst>
            <pc:docMk/>
            <pc:sldMk cId="82869846" sldId="318"/>
            <ac:spMk id="478" creationId="{00000000-0000-0000-0000-000000000000}"/>
          </ac:spMkLst>
        </pc:spChg>
        <pc:spChg chg="mod">
          <ac:chgData name="ZHANG, Xinyi" userId="S::1155156341@link.cuhk.edu.hk::235ae3e1-f933-4709-8f5d-acff906cf655" providerId="AD" clId="Web-{527D347A-5E6C-5689-16F5-08C2B528D2CD}" dt="2024-03-24T08:38:02.933" v="9" actId="1076"/>
          <ac:spMkLst>
            <pc:docMk/>
            <pc:sldMk cId="82869846" sldId="318"/>
            <ac:spMk id="479" creationId="{00000000-0000-0000-0000-000000000000}"/>
          </ac:spMkLst>
        </pc:spChg>
        <pc:spChg chg="mod">
          <ac:chgData name="ZHANG, Xinyi" userId="S::1155156341@link.cuhk.edu.hk::235ae3e1-f933-4709-8f5d-acff906cf655" providerId="AD" clId="Web-{527D347A-5E6C-5689-16F5-08C2B528D2CD}" dt="2024-03-24T08:42:29.935" v="96" actId="20577"/>
          <ac:spMkLst>
            <pc:docMk/>
            <pc:sldMk cId="82869846" sldId="318"/>
            <ac:spMk id="480" creationId="{00000000-0000-0000-0000-000000000000}"/>
          </ac:spMkLst>
        </pc:spChg>
        <pc:spChg chg="mod">
          <ac:chgData name="ZHANG, Xinyi" userId="S::1155156341@link.cuhk.edu.hk::235ae3e1-f933-4709-8f5d-acff906cf655" providerId="AD" clId="Web-{527D347A-5E6C-5689-16F5-08C2B528D2CD}" dt="2024-03-24T08:42:27.154" v="95" actId="20577"/>
          <ac:spMkLst>
            <pc:docMk/>
            <pc:sldMk cId="82869846" sldId="318"/>
            <ac:spMk id="481" creationId="{00000000-0000-0000-0000-000000000000}"/>
          </ac:spMkLst>
        </pc:spChg>
        <pc:graphicFrameChg chg="add mod modGraphic">
          <ac:chgData name="ZHANG, Xinyi" userId="S::1155156341@link.cuhk.edu.hk::235ae3e1-f933-4709-8f5d-acff906cf655" providerId="AD" clId="Web-{527D347A-5E6C-5689-16F5-08C2B528D2CD}" dt="2024-03-24T08:45:04.915" v="104" actId="1076"/>
          <ac:graphicFrameMkLst>
            <pc:docMk/>
            <pc:sldMk cId="82869846" sldId="318"/>
            <ac:graphicFrameMk id="2" creationId="{BB759FD9-6EB0-8A4F-2507-2E8EB52ADE01}"/>
          </ac:graphicFrameMkLst>
        </pc:graphicFrameChg>
      </pc:sldChg>
      <pc:sldChg chg="addSp delSp modSp">
        <pc:chgData name="ZHANG, Xinyi" userId="S::1155156341@link.cuhk.edu.hk::235ae3e1-f933-4709-8f5d-acff906cf655" providerId="AD" clId="Web-{527D347A-5E6C-5689-16F5-08C2B528D2CD}" dt="2024-03-24T08:51:49.926" v="195" actId="20577"/>
        <pc:sldMkLst>
          <pc:docMk/>
          <pc:sldMk cId="187299618" sldId="321"/>
        </pc:sldMkLst>
        <pc:spChg chg="add mod">
          <ac:chgData name="ZHANG, Xinyi" userId="S::1155156341@link.cuhk.edu.hk::235ae3e1-f933-4709-8f5d-acff906cf655" providerId="AD" clId="Web-{527D347A-5E6C-5689-16F5-08C2B528D2CD}" dt="2024-03-24T08:51:49.926" v="195" actId="20577"/>
          <ac:spMkLst>
            <pc:docMk/>
            <pc:sldMk cId="187299618" sldId="321"/>
            <ac:spMk id="451" creationId="{4E791DCC-F3CA-668D-7F7D-9DE2C343F2C6}"/>
          </ac:spMkLst>
        </pc:spChg>
        <pc:graphicFrameChg chg="add del mod modGraphic">
          <ac:chgData name="ZHANG, Xinyi" userId="S::1155156341@link.cuhk.edu.hk::235ae3e1-f933-4709-8f5d-acff906cf655" providerId="AD" clId="Web-{527D347A-5E6C-5689-16F5-08C2B528D2CD}" dt="2024-03-24T08:47:21.002" v="112"/>
          <ac:graphicFrameMkLst>
            <pc:docMk/>
            <pc:sldMk cId="187299618" sldId="321"/>
            <ac:graphicFrameMk id="2" creationId="{466AE01B-2ECB-055D-569C-1EED40CC6424}"/>
          </ac:graphicFrameMkLst>
        </pc:graphicFrameChg>
      </pc:sldChg>
    </pc:docChg>
  </pc:docChgLst>
  <pc:docChgLst>
    <pc:chgData name="WEI, Hanjie" userId="S::1155173901@link.cuhk.edu.hk::3eefdd7f-f178-4ce5-8f21-1bd4429f5381" providerId="AD" clId="Web-{6BB4DDA9-0375-795D-4690-A82E9E5C4C7C}"/>
    <pc:docChg chg="addSld modSection">
      <pc:chgData name="WEI, Hanjie" userId="S::1155173901@link.cuhk.edu.hk::3eefdd7f-f178-4ce5-8f21-1bd4429f5381" providerId="AD" clId="Web-{6BB4DDA9-0375-795D-4690-A82E9E5C4C7C}" dt="2024-03-24T04:57:22.617" v="0"/>
      <pc:docMkLst>
        <pc:docMk/>
      </pc:docMkLst>
      <pc:sldChg chg="new">
        <pc:chgData name="WEI, Hanjie" userId="S::1155173901@link.cuhk.edu.hk::3eefdd7f-f178-4ce5-8f21-1bd4429f5381" providerId="AD" clId="Web-{6BB4DDA9-0375-795D-4690-A82E9E5C4C7C}" dt="2024-03-24T04:57:22.617" v="0"/>
        <pc:sldMkLst>
          <pc:docMk/>
          <pc:sldMk cId="668832599" sldId="317"/>
        </pc:sldMkLst>
      </pc:sldChg>
    </pc:docChg>
  </pc:docChgLst>
  <pc:docChgLst>
    <pc:chgData name="ZHANG, Xinyi" userId="S::1155156341@link.cuhk.edu.hk::235ae3e1-f933-4709-8f5d-acff906cf655" providerId="AD" clId="Web-{C6FACE7C-5DC3-18C1-3393-1F30421F2C81}"/>
    <pc:docChg chg="addSld modSld sldOrd modSection">
      <pc:chgData name="ZHANG, Xinyi" userId="S::1155156341@link.cuhk.edu.hk::235ae3e1-f933-4709-8f5d-acff906cf655" providerId="AD" clId="Web-{C6FACE7C-5DC3-18C1-3393-1F30421F2C81}" dt="2024-03-24T08:26:22.816" v="88" actId="20577"/>
      <pc:docMkLst>
        <pc:docMk/>
      </pc:docMkLst>
      <pc:sldChg chg="ord">
        <pc:chgData name="ZHANG, Xinyi" userId="S::1155156341@link.cuhk.edu.hk::235ae3e1-f933-4709-8f5d-acff906cf655" providerId="AD" clId="Web-{C6FACE7C-5DC3-18C1-3393-1F30421F2C81}" dt="2024-03-24T08:08:19.338" v="7"/>
        <pc:sldMkLst>
          <pc:docMk/>
          <pc:sldMk cId="0" sldId="256"/>
        </pc:sldMkLst>
      </pc:sldChg>
      <pc:sldChg chg="modSp">
        <pc:chgData name="ZHANG, Xinyi" userId="S::1155156341@link.cuhk.edu.hk::235ae3e1-f933-4709-8f5d-acff906cf655" providerId="AD" clId="Web-{C6FACE7C-5DC3-18C1-3393-1F30421F2C81}" dt="2024-03-24T08:09:38.104" v="45" actId="20577"/>
        <pc:sldMkLst>
          <pc:docMk/>
          <pc:sldMk cId="0" sldId="258"/>
        </pc:sldMkLst>
        <pc:spChg chg="mod">
          <ac:chgData name="ZHANG, Xinyi" userId="S::1155156341@link.cuhk.edu.hk::235ae3e1-f933-4709-8f5d-acff906cf655" providerId="AD" clId="Web-{C6FACE7C-5DC3-18C1-3393-1F30421F2C81}" dt="2024-03-24T08:09:38.104" v="45" actId="20577"/>
          <ac:spMkLst>
            <pc:docMk/>
            <pc:sldMk cId="0" sldId="258"/>
            <ac:spMk id="254" creationId="{00000000-0000-0000-0000-000000000000}"/>
          </ac:spMkLst>
        </pc:spChg>
        <pc:spChg chg="mod">
          <ac:chgData name="ZHANG, Xinyi" userId="S::1155156341@link.cuhk.edu.hk::235ae3e1-f933-4709-8f5d-acff906cf655" providerId="AD" clId="Web-{C6FACE7C-5DC3-18C1-3393-1F30421F2C81}" dt="2024-03-24T08:09:21.682" v="40" actId="1076"/>
          <ac:spMkLst>
            <pc:docMk/>
            <pc:sldMk cId="0" sldId="258"/>
            <ac:spMk id="255" creationId="{00000000-0000-0000-0000-000000000000}"/>
          </ac:spMkLst>
        </pc:spChg>
      </pc:sldChg>
      <pc:sldChg chg="modSp">
        <pc:chgData name="ZHANG, Xinyi" userId="S::1155156341@link.cuhk.edu.hk::235ae3e1-f933-4709-8f5d-acff906cf655" providerId="AD" clId="Web-{C6FACE7C-5DC3-18C1-3393-1F30421F2C81}" dt="2024-03-24T08:10:58.761" v="79" actId="1076"/>
        <pc:sldMkLst>
          <pc:docMk/>
          <pc:sldMk cId="870312604" sldId="300"/>
        </pc:sldMkLst>
        <pc:spChg chg="mod">
          <ac:chgData name="ZHANG, Xinyi" userId="S::1155156341@link.cuhk.edu.hk::235ae3e1-f933-4709-8f5d-acff906cf655" providerId="AD" clId="Web-{C6FACE7C-5DC3-18C1-3393-1F30421F2C81}" dt="2024-03-24T08:10:53.917" v="78" actId="20577"/>
          <ac:spMkLst>
            <pc:docMk/>
            <pc:sldMk cId="870312604" sldId="300"/>
            <ac:spMk id="323" creationId="{00000000-0000-0000-0000-000000000000}"/>
          </ac:spMkLst>
        </pc:spChg>
        <pc:spChg chg="mod">
          <ac:chgData name="ZHANG, Xinyi" userId="S::1155156341@link.cuhk.edu.hk::235ae3e1-f933-4709-8f5d-acff906cf655" providerId="AD" clId="Web-{C6FACE7C-5DC3-18C1-3393-1F30421F2C81}" dt="2024-03-24T08:10:58.761" v="79" actId="1076"/>
          <ac:spMkLst>
            <pc:docMk/>
            <pc:sldMk cId="870312604" sldId="300"/>
            <ac:spMk id="325" creationId="{00000000-0000-0000-0000-000000000000}"/>
          </ac:spMkLst>
        </pc:spChg>
        <pc:grpChg chg="mod">
          <ac:chgData name="ZHANG, Xinyi" userId="S::1155156341@link.cuhk.edu.hk::235ae3e1-f933-4709-8f5d-acff906cf655" providerId="AD" clId="Web-{C6FACE7C-5DC3-18C1-3393-1F30421F2C81}" dt="2024-03-24T08:10:26.448" v="62" actId="1076"/>
          <ac:grpSpMkLst>
            <pc:docMk/>
            <pc:sldMk cId="870312604" sldId="300"/>
            <ac:grpSpMk id="58" creationId="{080C5548-6BD5-B301-77E3-41EA06666849}"/>
          </ac:grpSpMkLst>
        </pc:grpChg>
      </pc:sldChg>
      <pc:sldChg chg="modSp add replId">
        <pc:chgData name="ZHANG, Xinyi" userId="S::1155156341@link.cuhk.edu.hk::235ae3e1-f933-4709-8f5d-acff906cf655" providerId="AD" clId="Web-{C6FACE7C-5DC3-18C1-3393-1F30421F2C81}" dt="2024-03-24T08:23:59.956" v="85" actId="20577"/>
        <pc:sldMkLst>
          <pc:docMk/>
          <pc:sldMk cId="82869846" sldId="318"/>
        </pc:sldMkLst>
        <pc:spChg chg="mod">
          <ac:chgData name="ZHANG, Xinyi" userId="S::1155156341@link.cuhk.edu.hk::235ae3e1-f933-4709-8f5d-acff906cf655" providerId="AD" clId="Web-{C6FACE7C-5DC3-18C1-3393-1F30421F2C81}" dt="2024-03-24T08:23:59.956" v="85" actId="20577"/>
          <ac:spMkLst>
            <pc:docMk/>
            <pc:sldMk cId="82869846" sldId="318"/>
            <ac:spMk id="477" creationId="{00000000-0000-0000-0000-000000000000}"/>
          </ac:spMkLst>
        </pc:spChg>
      </pc:sldChg>
      <pc:sldChg chg="add replId">
        <pc:chgData name="ZHANG, Xinyi" userId="S::1155156341@link.cuhk.edu.hk::235ae3e1-f933-4709-8f5d-acff906cf655" providerId="AD" clId="Web-{C6FACE7C-5DC3-18C1-3393-1F30421F2C81}" dt="2024-03-24T08:22:41.221" v="81"/>
        <pc:sldMkLst>
          <pc:docMk/>
          <pc:sldMk cId="4158380476" sldId="319"/>
        </pc:sldMkLst>
      </pc:sldChg>
      <pc:sldChg chg="add replId">
        <pc:chgData name="ZHANG, Xinyi" userId="S::1155156341@link.cuhk.edu.hk::235ae3e1-f933-4709-8f5d-acff906cf655" providerId="AD" clId="Web-{C6FACE7C-5DC3-18C1-3393-1F30421F2C81}" dt="2024-03-24T08:25:46.082" v="86"/>
        <pc:sldMkLst>
          <pc:docMk/>
          <pc:sldMk cId="750620958" sldId="320"/>
        </pc:sldMkLst>
      </pc:sldChg>
      <pc:sldChg chg="modSp add replId">
        <pc:chgData name="ZHANG, Xinyi" userId="S::1155156341@link.cuhk.edu.hk::235ae3e1-f933-4709-8f5d-acff906cf655" providerId="AD" clId="Web-{C6FACE7C-5DC3-18C1-3393-1F30421F2C81}" dt="2024-03-24T08:26:22.816" v="88" actId="20577"/>
        <pc:sldMkLst>
          <pc:docMk/>
          <pc:sldMk cId="187299618" sldId="321"/>
        </pc:sldMkLst>
        <pc:spChg chg="mod">
          <ac:chgData name="ZHANG, Xinyi" userId="S::1155156341@link.cuhk.edu.hk::235ae3e1-f933-4709-8f5d-acff906cf655" providerId="AD" clId="Web-{C6FACE7C-5DC3-18C1-3393-1F30421F2C81}" dt="2024-03-24T08:26:22.816" v="88" actId="20577"/>
          <ac:spMkLst>
            <pc:docMk/>
            <pc:sldMk cId="187299618" sldId="321"/>
            <ac:spMk id="46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352856ae8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352856ae8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355868c00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355868c00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59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55868c0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55868c0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17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355868c00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355868c00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355868c00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355868c0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876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355868c00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355868c00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398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355868c00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355868c00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586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55868c0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55868c0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136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355868c00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355868c00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88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355868c00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355868c0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802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355868c00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355868c00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93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352856ae8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352856ae8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55868c0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55868c0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471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355868c00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355868c0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976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355868c00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355868c00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760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355868c00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355868c00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771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355868c00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355868c00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355868c00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355868c00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8"/>
        <p:cNvGrpSpPr/>
        <p:nvPr/>
      </p:nvGrpSpPr>
      <p:grpSpPr>
        <a:xfrm>
          <a:off x="0" y="0"/>
          <a:ext cx="0" cy="0"/>
          <a:chOff x="0" y="0"/>
          <a:chExt cx="0" cy="0"/>
        </a:xfrm>
      </p:grpSpPr>
      <p:sp>
        <p:nvSpPr>
          <p:cNvPr id="8169" name="Google Shape;8169;g1200144ded3_0_9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0" name="Google Shape;8170;g1200144ded3_0_9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55868c0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55868c0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355868c00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355868c0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355868c00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355868c0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43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55868c00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55868c00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8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355868c00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355868c00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5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55868c00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55868c00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3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55868c00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55868c00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785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370525" y="961500"/>
            <a:ext cx="5060400" cy="2249100"/>
          </a:xfrm>
          <a:prstGeom prst="rect">
            <a:avLst/>
          </a:prstGeom>
          <a:effectLst>
            <a:outerShdw blurRad="185738" dist="47625" dir="2220000" algn="bl" rotWithShape="0">
              <a:schemeClr val="lt1"/>
            </a:outerShdw>
          </a:effectLst>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5100">
                <a:latin typeface="Archivo Black"/>
                <a:ea typeface="Archivo Black"/>
                <a:cs typeface="Archivo Black"/>
                <a:sym typeface="Archiv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636325" y="3598750"/>
            <a:ext cx="4528800" cy="35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latin typeface="Actor"/>
                <a:ea typeface="Actor"/>
                <a:cs typeface="Actor"/>
                <a:sym typeface="Acto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48"/>
        <p:cNvGrpSpPr/>
        <p:nvPr/>
      </p:nvGrpSpPr>
      <p:grpSpPr>
        <a:xfrm>
          <a:off x="0" y="0"/>
          <a:ext cx="0" cy="0"/>
          <a:chOff x="0" y="0"/>
          <a:chExt cx="0" cy="0"/>
        </a:xfrm>
      </p:grpSpPr>
      <p:pic>
        <p:nvPicPr>
          <p:cNvPr id="149" name="Google Shape;149;p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0" name="Google Shape;150;p22"/>
          <p:cNvSpPr/>
          <p:nvPr/>
        </p:nvSpPr>
        <p:spPr>
          <a:xfrm rot="10800000" flipH="1">
            <a:off x="-2445053" y="-1633005"/>
            <a:ext cx="3411943" cy="257532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5444526" y="4138962"/>
            <a:ext cx="3549602" cy="2679225"/>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53"/>
        <p:cNvGrpSpPr/>
        <p:nvPr/>
      </p:nvGrpSpPr>
      <p:grpSpPr>
        <a:xfrm>
          <a:off x="0" y="0"/>
          <a:ext cx="0" cy="0"/>
          <a:chOff x="0" y="0"/>
          <a:chExt cx="0" cy="0"/>
        </a:xfrm>
      </p:grpSpPr>
      <p:pic>
        <p:nvPicPr>
          <p:cNvPr id="154" name="Google Shape;154;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5" name="Google Shape;155;p23"/>
          <p:cNvSpPr txBox="1"/>
          <p:nvPr/>
        </p:nvSpPr>
        <p:spPr>
          <a:xfrm>
            <a:off x="720000" y="3486225"/>
            <a:ext cx="36588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Actor"/>
                <a:ea typeface="Actor"/>
                <a:cs typeface="Actor"/>
                <a:sym typeface="Actor"/>
              </a:rPr>
              <a:t>CREDITS: This presentation template was created by </a:t>
            </a:r>
            <a:r>
              <a:rPr lang="en" sz="1200" b="1">
                <a:solidFill>
                  <a:schemeClr val="lt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Slidesgo</a:t>
            </a:r>
            <a:r>
              <a:rPr lang="en" sz="1200">
                <a:solidFill>
                  <a:schemeClr val="dk1"/>
                </a:solidFill>
                <a:latin typeface="Actor"/>
                <a:ea typeface="Actor"/>
                <a:cs typeface="Actor"/>
                <a:sym typeface="Actor"/>
              </a:rPr>
              <a:t>, including icons by </a:t>
            </a:r>
            <a:r>
              <a:rPr lang="en" sz="1200" b="1">
                <a:solidFill>
                  <a:schemeClr val="lt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Flaticon</a:t>
            </a:r>
            <a:r>
              <a:rPr lang="en" sz="1200">
                <a:solidFill>
                  <a:schemeClr val="dk1"/>
                </a:solidFill>
                <a:latin typeface="Actor"/>
                <a:ea typeface="Actor"/>
                <a:cs typeface="Actor"/>
                <a:sym typeface="Actor"/>
              </a:rPr>
              <a:t>, infographics and images by </a:t>
            </a:r>
            <a:r>
              <a:rPr lang="en" sz="1200" b="1">
                <a:solidFill>
                  <a:schemeClr val="lt1"/>
                </a:solidFill>
                <a:uFill>
                  <a:noFill/>
                </a:uFill>
                <a:latin typeface="Actor"/>
                <a:ea typeface="Actor"/>
                <a:cs typeface="Actor"/>
                <a:sym typeface="Actor"/>
                <a:hlinkClick r:id="rId5">
                  <a:extLst>
                    <a:ext uri="{A12FA001-AC4F-418D-AE19-62706E023703}">
                      <ahyp:hlinkClr xmlns:ahyp="http://schemas.microsoft.com/office/drawing/2018/hyperlinkcolor" val="tx"/>
                    </a:ext>
                  </a:extLst>
                </a:hlinkClick>
              </a:rPr>
              <a:t>Freepik</a:t>
            </a:r>
            <a:endParaRPr sz="1200" b="1">
              <a:solidFill>
                <a:schemeClr val="lt1"/>
              </a:solidFill>
              <a:latin typeface="Actor"/>
              <a:ea typeface="Actor"/>
              <a:cs typeface="Actor"/>
              <a:sym typeface="Actor"/>
            </a:endParaRPr>
          </a:p>
        </p:txBody>
      </p:sp>
      <p:sp>
        <p:nvSpPr>
          <p:cNvPr id="156" name="Google Shape;156;p23"/>
          <p:cNvSpPr txBox="1">
            <a:spLocks noGrp="1"/>
          </p:cNvSpPr>
          <p:nvPr>
            <p:ph type="subTitle" idx="1"/>
          </p:nvPr>
        </p:nvSpPr>
        <p:spPr>
          <a:xfrm>
            <a:off x="720000" y="2563213"/>
            <a:ext cx="3434700" cy="7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23"/>
          <p:cNvSpPr txBox="1">
            <a:spLocks noGrp="1"/>
          </p:cNvSpPr>
          <p:nvPr>
            <p:ph type="subTitle" idx="2"/>
          </p:nvPr>
        </p:nvSpPr>
        <p:spPr>
          <a:xfrm>
            <a:off x="720000" y="2154288"/>
            <a:ext cx="3434700" cy="40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23"/>
          <p:cNvSpPr txBox="1">
            <a:spLocks noGrp="1"/>
          </p:cNvSpPr>
          <p:nvPr>
            <p:ph type="title"/>
          </p:nvPr>
        </p:nvSpPr>
        <p:spPr>
          <a:xfrm>
            <a:off x="720000" y="539400"/>
            <a:ext cx="3852000" cy="873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9"/>
        <p:cNvGrpSpPr/>
        <p:nvPr/>
      </p:nvGrpSpPr>
      <p:grpSpPr>
        <a:xfrm>
          <a:off x="0" y="0"/>
          <a:ext cx="0" cy="0"/>
          <a:chOff x="0" y="0"/>
          <a:chExt cx="0" cy="0"/>
        </a:xfrm>
      </p:grpSpPr>
      <p:pic>
        <p:nvPicPr>
          <p:cNvPr id="160" name="Google Shape;160;p2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1" name="Google Shape;161;p24"/>
          <p:cNvSpPr/>
          <p:nvPr/>
        </p:nvSpPr>
        <p:spPr>
          <a:xfrm>
            <a:off x="-3823199" y="6"/>
            <a:ext cx="4746688" cy="358278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p:nvPr/>
        </p:nvSpPr>
        <p:spPr>
          <a:xfrm rot="10800000" flipH="1">
            <a:off x="4084501" y="-2479194"/>
            <a:ext cx="4746688" cy="358278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3"/>
        <p:cNvGrpSpPr/>
        <p:nvPr/>
      </p:nvGrpSpPr>
      <p:grpSpPr>
        <a:xfrm>
          <a:off x="0" y="0"/>
          <a:ext cx="0" cy="0"/>
          <a:chOff x="0" y="0"/>
          <a:chExt cx="0" cy="0"/>
        </a:xfrm>
      </p:grpSpPr>
      <p:pic>
        <p:nvPicPr>
          <p:cNvPr id="164" name="Google Shape;164;p2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5" name="Google Shape;165;p25"/>
          <p:cNvSpPr/>
          <p:nvPr/>
        </p:nvSpPr>
        <p:spPr>
          <a:xfrm rot="10800000" flipH="1">
            <a:off x="-1761499" y="2268012"/>
            <a:ext cx="3605461" cy="2721387"/>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flipH="1">
            <a:off x="7385775" y="178776"/>
            <a:ext cx="3711877" cy="280171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4045800" y="2431950"/>
            <a:ext cx="43851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4045800" y="3273750"/>
            <a:ext cx="4385100" cy="51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4" name="Google Shape;24;p5"/>
          <p:cNvSpPr/>
          <p:nvPr/>
        </p:nvSpPr>
        <p:spPr>
          <a:xfrm>
            <a:off x="-936697" y="-704026"/>
            <a:ext cx="2829494" cy="213569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rot="10800000">
            <a:off x="7902997" y="2802970"/>
            <a:ext cx="3411943" cy="257532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title" idx="2"/>
          </p:nvPr>
        </p:nvSpPr>
        <p:spPr>
          <a:xfrm>
            <a:off x="1299225" y="1806225"/>
            <a:ext cx="2742600" cy="8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title" idx="3"/>
          </p:nvPr>
        </p:nvSpPr>
        <p:spPr>
          <a:xfrm>
            <a:off x="5102175" y="1806225"/>
            <a:ext cx="2742600" cy="8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5"/>
          <p:cNvSpPr txBox="1">
            <a:spLocks noGrp="1"/>
          </p:cNvSpPr>
          <p:nvPr>
            <p:ph type="subTitle" idx="1"/>
          </p:nvPr>
        </p:nvSpPr>
        <p:spPr>
          <a:xfrm>
            <a:off x="5102175" y="2621725"/>
            <a:ext cx="2742600" cy="151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600"/>
              <a:buFont typeface="Mako"/>
              <a:buChar char="■"/>
              <a:defRPr b="0"/>
            </a:lvl1pPr>
            <a:lvl2pPr lvl="1" algn="ctr" rtl="0">
              <a:lnSpc>
                <a:spcPct val="100000"/>
              </a:lnSpc>
              <a:spcBef>
                <a:spcPts val="500"/>
              </a:spcBef>
              <a:spcAft>
                <a:spcPts val="0"/>
              </a:spcAft>
              <a:buClr>
                <a:srgbClr val="5C5041"/>
              </a:buClr>
              <a:buSzPts val="1600"/>
              <a:buFont typeface="Mako"/>
              <a:buChar char="○"/>
              <a:defRPr sz="2800"/>
            </a:lvl2pPr>
            <a:lvl3pPr lvl="2" algn="ctr" rtl="0">
              <a:lnSpc>
                <a:spcPct val="100000"/>
              </a:lnSpc>
              <a:spcBef>
                <a:spcPts val="0"/>
              </a:spcBef>
              <a:spcAft>
                <a:spcPts val="0"/>
              </a:spcAft>
              <a:buClr>
                <a:srgbClr val="5C5041"/>
              </a:buClr>
              <a:buSzPts val="1600"/>
              <a:buFont typeface="Mako"/>
              <a:buChar char="■"/>
              <a:defRPr sz="2800"/>
            </a:lvl3pPr>
            <a:lvl4pPr lvl="3" algn="ctr" rtl="0">
              <a:lnSpc>
                <a:spcPct val="100000"/>
              </a:lnSpc>
              <a:spcBef>
                <a:spcPts val="0"/>
              </a:spcBef>
              <a:spcAft>
                <a:spcPts val="0"/>
              </a:spcAft>
              <a:buClr>
                <a:srgbClr val="5C5041"/>
              </a:buClr>
              <a:buSzPts val="1600"/>
              <a:buFont typeface="Mako"/>
              <a:buChar char="●"/>
              <a:defRPr sz="2800"/>
            </a:lvl4pPr>
            <a:lvl5pPr lvl="4" algn="ctr" rtl="0">
              <a:lnSpc>
                <a:spcPct val="100000"/>
              </a:lnSpc>
              <a:spcBef>
                <a:spcPts val="0"/>
              </a:spcBef>
              <a:spcAft>
                <a:spcPts val="0"/>
              </a:spcAft>
              <a:buClr>
                <a:srgbClr val="5C5041"/>
              </a:buClr>
              <a:buSzPts val="1600"/>
              <a:buFont typeface="Mako"/>
              <a:buChar char="○"/>
              <a:defRPr sz="2800"/>
            </a:lvl5pPr>
            <a:lvl6pPr lvl="5" algn="ctr" rtl="0">
              <a:lnSpc>
                <a:spcPct val="100000"/>
              </a:lnSpc>
              <a:spcBef>
                <a:spcPts val="0"/>
              </a:spcBef>
              <a:spcAft>
                <a:spcPts val="0"/>
              </a:spcAft>
              <a:buClr>
                <a:srgbClr val="5C5041"/>
              </a:buClr>
              <a:buSzPts val="1600"/>
              <a:buFont typeface="Mako"/>
              <a:buChar char="■"/>
              <a:defRPr sz="2800"/>
            </a:lvl6pPr>
            <a:lvl7pPr lvl="6" algn="ctr" rtl="0">
              <a:lnSpc>
                <a:spcPct val="100000"/>
              </a:lnSpc>
              <a:spcBef>
                <a:spcPts val="0"/>
              </a:spcBef>
              <a:spcAft>
                <a:spcPts val="0"/>
              </a:spcAft>
              <a:buClr>
                <a:srgbClr val="5C5041"/>
              </a:buClr>
              <a:buSzPts val="1600"/>
              <a:buFont typeface="Mako"/>
              <a:buChar char="●"/>
              <a:defRPr sz="2800"/>
            </a:lvl7pPr>
            <a:lvl8pPr lvl="7" algn="ctr" rtl="0">
              <a:lnSpc>
                <a:spcPct val="100000"/>
              </a:lnSpc>
              <a:spcBef>
                <a:spcPts val="0"/>
              </a:spcBef>
              <a:spcAft>
                <a:spcPts val="0"/>
              </a:spcAft>
              <a:buClr>
                <a:srgbClr val="5C5041"/>
              </a:buClr>
              <a:buSzPts val="1600"/>
              <a:buFont typeface="Mako"/>
              <a:buChar char="○"/>
              <a:defRPr sz="2800"/>
            </a:lvl8pPr>
            <a:lvl9pPr lvl="8" algn="ctr" rtl="0">
              <a:lnSpc>
                <a:spcPct val="100000"/>
              </a:lnSpc>
              <a:spcBef>
                <a:spcPts val="0"/>
              </a:spcBef>
              <a:spcAft>
                <a:spcPts val="0"/>
              </a:spcAft>
              <a:buClr>
                <a:srgbClr val="5C5041"/>
              </a:buClr>
              <a:buSzPts val="1600"/>
              <a:buFont typeface="Mako"/>
              <a:buChar char="■"/>
              <a:defRPr sz="2800"/>
            </a:lvl9pPr>
          </a:lstStyle>
          <a:p>
            <a:endParaRPr/>
          </a:p>
        </p:txBody>
      </p:sp>
      <p:sp>
        <p:nvSpPr>
          <p:cNvPr id="30" name="Google Shape;30;p5"/>
          <p:cNvSpPr txBox="1">
            <a:spLocks noGrp="1"/>
          </p:cNvSpPr>
          <p:nvPr>
            <p:ph type="subTitle" idx="4"/>
          </p:nvPr>
        </p:nvSpPr>
        <p:spPr>
          <a:xfrm>
            <a:off x="1299225" y="2621725"/>
            <a:ext cx="2742600" cy="151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600"/>
              <a:buFont typeface="Mako"/>
              <a:buChar char="■"/>
              <a:defRPr b="0"/>
            </a:lvl1pPr>
            <a:lvl2pPr lvl="1" algn="ctr" rtl="0">
              <a:lnSpc>
                <a:spcPct val="100000"/>
              </a:lnSpc>
              <a:spcBef>
                <a:spcPts val="500"/>
              </a:spcBef>
              <a:spcAft>
                <a:spcPts val="0"/>
              </a:spcAft>
              <a:buClr>
                <a:srgbClr val="5C5041"/>
              </a:buClr>
              <a:buSzPts val="1600"/>
              <a:buFont typeface="Mako"/>
              <a:buChar char="○"/>
              <a:defRPr sz="2800"/>
            </a:lvl2pPr>
            <a:lvl3pPr lvl="2" algn="ctr" rtl="0">
              <a:lnSpc>
                <a:spcPct val="100000"/>
              </a:lnSpc>
              <a:spcBef>
                <a:spcPts val="0"/>
              </a:spcBef>
              <a:spcAft>
                <a:spcPts val="0"/>
              </a:spcAft>
              <a:buClr>
                <a:srgbClr val="5C5041"/>
              </a:buClr>
              <a:buSzPts val="1600"/>
              <a:buFont typeface="Mako"/>
              <a:buChar char="■"/>
              <a:defRPr sz="2800"/>
            </a:lvl3pPr>
            <a:lvl4pPr lvl="3" algn="ctr" rtl="0">
              <a:lnSpc>
                <a:spcPct val="100000"/>
              </a:lnSpc>
              <a:spcBef>
                <a:spcPts val="0"/>
              </a:spcBef>
              <a:spcAft>
                <a:spcPts val="0"/>
              </a:spcAft>
              <a:buClr>
                <a:srgbClr val="5C5041"/>
              </a:buClr>
              <a:buSzPts val="1600"/>
              <a:buFont typeface="Mako"/>
              <a:buChar char="●"/>
              <a:defRPr sz="2800"/>
            </a:lvl4pPr>
            <a:lvl5pPr lvl="4" algn="ctr" rtl="0">
              <a:lnSpc>
                <a:spcPct val="100000"/>
              </a:lnSpc>
              <a:spcBef>
                <a:spcPts val="0"/>
              </a:spcBef>
              <a:spcAft>
                <a:spcPts val="0"/>
              </a:spcAft>
              <a:buClr>
                <a:srgbClr val="5C5041"/>
              </a:buClr>
              <a:buSzPts val="1600"/>
              <a:buFont typeface="Mako"/>
              <a:buChar char="○"/>
              <a:defRPr sz="2800"/>
            </a:lvl5pPr>
            <a:lvl6pPr lvl="5" algn="ctr" rtl="0">
              <a:lnSpc>
                <a:spcPct val="100000"/>
              </a:lnSpc>
              <a:spcBef>
                <a:spcPts val="0"/>
              </a:spcBef>
              <a:spcAft>
                <a:spcPts val="0"/>
              </a:spcAft>
              <a:buClr>
                <a:srgbClr val="5C5041"/>
              </a:buClr>
              <a:buSzPts val="1600"/>
              <a:buFont typeface="Mako"/>
              <a:buChar char="■"/>
              <a:defRPr sz="2800"/>
            </a:lvl6pPr>
            <a:lvl7pPr lvl="6" algn="ctr" rtl="0">
              <a:lnSpc>
                <a:spcPct val="100000"/>
              </a:lnSpc>
              <a:spcBef>
                <a:spcPts val="0"/>
              </a:spcBef>
              <a:spcAft>
                <a:spcPts val="0"/>
              </a:spcAft>
              <a:buClr>
                <a:srgbClr val="5C5041"/>
              </a:buClr>
              <a:buSzPts val="1600"/>
              <a:buFont typeface="Mako"/>
              <a:buChar char="●"/>
              <a:defRPr sz="2800"/>
            </a:lvl7pPr>
            <a:lvl8pPr lvl="7" algn="ctr" rtl="0">
              <a:lnSpc>
                <a:spcPct val="100000"/>
              </a:lnSpc>
              <a:spcBef>
                <a:spcPts val="0"/>
              </a:spcBef>
              <a:spcAft>
                <a:spcPts val="0"/>
              </a:spcAft>
              <a:buClr>
                <a:srgbClr val="5C5041"/>
              </a:buClr>
              <a:buSzPts val="1600"/>
              <a:buFont typeface="Mako"/>
              <a:buChar char="○"/>
              <a:defRPr sz="2800"/>
            </a:lvl8pPr>
            <a:lvl9pPr lvl="8" algn="ctr" rtl="0">
              <a:lnSpc>
                <a:spcPct val="100000"/>
              </a:lnSpc>
              <a:spcBef>
                <a:spcPts val="0"/>
              </a:spcBef>
              <a:spcAft>
                <a:spcPts val="0"/>
              </a:spcAft>
              <a:buClr>
                <a:srgbClr val="5C5041"/>
              </a:buClr>
              <a:buSzPts val="1600"/>
              <a:buFont typeface="Mako"/>
              <a:buChar char="■"/>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1" name="Google Shape;61;p13"/>
          <p:cNvSpPr/>
          <p:nvPr/>
        </p:nvSpPr>
        <p:spPr>
          <a:xfrm rot="10800000" flipH="1">
            <a:off x="6854776" y="-1251994"/>
            <a:ext cx="4746688" cy="358278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rot="10800000" flipH="1">
            <a:off x="-3709749" y="-2471194"/>
            <a:ext cx="4746688" cy="358278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a:spLocks noGrp="1"/>
          </p:cNvSpPr>
          <p:nvPr>
            <p:ph type="title"/>
          </p:nvPr>
        </p:nvSpPr>
        <p:spPr>
          <a:xfrm>
            <a:off x="2112275" y="1531100"/>
            <a:ext cx="2312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 name="Google Shape;64;p13"/>
          <p:cNvSpPr txBox="1">
            <a:spLocks noGrp="1"/>
          </p:cNvSpPr>
          <p:nvPr>
            <p:ph type="subTitle" idx="1"/>
          </p:nvPr>
        </p:nvSpPr>
        <p:spPr>
          <a:xfrm>
            <a:off x="2112275" y="2058800"/>
            <a:ext cx="23121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5" name="Google Shape;65;p13"/>
          <p:cNvSpPr txBox="1">
            <a:spLocks noGrp="1"/>
          </p:cNvSpPr>
          <p:nvPr>
            <p:ph type="title" idx="2"/>
          </p:nvPr>
        </p:nvSpPr>
        <p:spPr>
          <a:xfrm>
            <a:off x="5613625" y="1531100"/>
            <a:ext cx="2312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 name="Google Shape;66;p13"/>
          <p:cNvSpPr txBox="1">
            <a:spLocks noGrp="1"/>
          </p:cNvSpPr>
          <p:nvPr>
            <p:ph type="subTitle" idx="3"/>
          </p:nvPr>
        </p:nvSpPr>
        <p:spPr>
          <a:xfrm>
            <a:off x="5613625" y="2058800"/>
            <a:ext cx="23121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7" name="Google Shape;67;p13"/>
          <p:cNvSpPr txBox="1">
            <a:spLocks noGrp="1"/>
          </p:cNvSpPr>
          <p:nvPr>
            <p:ph type="title" idx="4"/>
          </p:nvPr>
        </p:nvSpPr>
        <p:spPr>
          <a:xfrm>
            <a:off x="2112275" y="3320500"/>
            <a:ext cx="2312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 name="Google Shape;68;p13"/>
          <p:cNvSpPr txBox="1">
            <a:spLocks noGrp="1"/>
          </p:cNvSpPr>
          <p:nvPr>
            <p:ph type="subTitle" idx="5"/>
          </p:nvPr>
        </p:nvSpPr>
        <p:spPr>
          <a:xfrm>
            <a:off x="2112275" y="3848225"/>
            <a:ext cx="23121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9" name="Google Shape;69;p13"/>
          <p:cNvSpPr txBox="1">
            <a:spLocks noGrp="1"/>
          </p:cNvSpPr>
          <p:nvPr>
            <p:ph type="title" idx="6"/>
          </p:nvPr>
        </p:nvSpPr>
        <p:spPr>
          <a:xfrm>
            <a:off x="5613625" y="3320500"/>
            <a:ext cx="2312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subTitle" idx="7"/>
          </p:nvPr>
        </p:nvSpPr>
        <p:spPr>
          <a:xfrm>
            <a:off x="5613625" y="3848225"/>
            <a:ext cx="23121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 name="Google Shape;71;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4" name="Google Shape;74;p14"/>
          <p:cNvSpPr txBox="1">
            <a:spLocks noGrp="1"/>
          </p:cNvSpPr>
          <p:nvPr>
            <p:ph type="title"/>
          </p:nvPr>
        </p:nvSpPr>
        <p:spPr>
          <a:xfrm>
            <a:off x="2785200" y="3062851"/>
            <a:ext cx="5645700" cy="49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5" name="Google Shape;75;p14"/>
          <p:cNvSpPr txBox="1">
            <a:spLocks noGrp="1"/>
          </p:cNvSpPr>
          <p:nvPr>
            <p:ph type="subTitle" idx="1"/>
          </p:nvPr>
        </p:nvSpPr>
        <p:spPr>
          <a:xfrm>
            <a:off x="2785200" y="1584450"/>
            <a:ext cx="56457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a:endParaRPr/>
          </a:p>
        </p:txBody>
      </p:sp>
      <p:sp>
        <p:nvSpPr>
          <p:cNvPr id="76" name="Google Shape;76;p14"/>
          <p:cNvSpPr/>
          <p:nvPr/>
        </p:nvSpPr>
        <p:spPr>
          <a:xfrm>
            <a:off x="-926675" y="3365676"/>
            <a:ext cx="3711877" cy="280171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rot="10800000" flipH="1">
            <a:off x="-3107373" y="-1923278"/>
            <a:ext cx="5110056" cy="385705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8"/>
        <p:cNvGrpSpPr/>
        <p:nvPr/>
      </p:nvGrpSpPr>
      <p:grpSpPr>
        <a:xfrm>
          <a:off x="0" y="0"/>
          <a:ext cx="0" cy="0"/>
          <a:chOff x="0" y="0"/>
          <a:chExt cx="0" cy="0"/>
        </a:xfrm>
      </p:grpSpPr>
      <p:pic>
        <p:nvPicPr>
          <p:cNvPr id="79" name="Google Shape;79;p1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0" name="Google Shape;80;p15"/>
          <p:cNvSpPr txBox="1">
            <a:spLocks noGrp="1"/>
          </p:cNvSpPr>
          <p:nvPr>
            <p:ph type="title"/>
          </p:nvPr>
        </p:nvSpPr>
        <p:spPr>
          <a:xfrm>
            <a:off x="4572000" y="957350"/>
            <a:ext cx="3316500" cy="2224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5"/>
          <p:cNvSpPr txBox="1">
            <a:spLocks noGrp="1"/>
          </p:cNvSpPr>
          <p:nvPr>
            <p:ph type="subTitle" idx="1"/>
          </p:nvPr>
        </p:nvSpPr>
        <p:spPr>
          <a:xfrm>
            <a:off x="4572000" y="3181454"/>
            <a:ext cx="38589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 name="Google Shape;82;p15"/>
          <p:cNvSpPr/>
          <p:nvPr/>
        </p:nvSpPr>
        <p:spPr>
          <a:xfrm rot="10800000" flipH="1">
            <a:off x="3872052" y="-2106303"/>
            <a:ext cx="5110056" cy="385705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8" name="Google Shape;98;p18"/>
          <p:cNvSpPr/>
          <p:nvPr/>
        </p:nvSpPr>
        <p:spPr>
          <a:xfrm>
            <a:off x="-3823199" y="6"/>
            <a:ext cx="4746688" cy="358278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rot="10800000" flipH="1">
            <a:off x="4084501" y="-2479194"/>
            <a:ext cx="4746688" cy="358278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8"/>
          <p:cNvSpPr txBox="1">
            <a:spLocks noGrp="1"/>
          </p:cNvSpPr>
          <p:nvPr>
            <p:ph type="title" idx="2"/>
          </p:nvPr>
        </p:nvSpPr>
        <p:spPr>
          <a:xfrm>
            <a:off x="720000" y="2710775"/>
            <a:ext cx="2086800" cy="6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300"/>
              <a:buNone/>
              <a:defRPr sz="2300">
                <a:solidFill>
                  <a:schemeClr val="lt1"/>
                </a:solidFill>
              </a:defRPr>
            </a:lvl1pPr>
            <a:lvl2pPr lvl="1" algn="ctr" rtl="0">
              <a:spcBef>
                <a:spcPts val="0"/>
              </a:spcBef>
              <a:spcAft>
                <a:spcPts val="0"/>
              </a:spcAft>
              <a:buClr>
                <a:schemeClr val="lt1"/>
              </a:buClr>
              <a:buSzPts val="2300"/>
              <a:buNone/>
              <a:defRPr sz="2300">
                <a:solidFill>
                  <a:schemeClr val="lt1"/>
                </a:solidFill>
              </a:defRPr>
            </a:lvl2pPr>
            <a:lvl3pPr lvl="2" algn="ctr" rtl="0">
              <a:spcBef>
                <a:spcPts val="0"/>
              </a:spcBef>
              <a:spcAft>
                <a:spcPts val="0"/>
              </a:spcAft>
              <a:buClr>
                <a:schemeClr val="lt1"/>
              </a:buClr>
              <a:buSzPts val="2300"/>
              <a:buNone/>
              <a:defRPr sz="2300">
                <a:solidFill>
                  <a:schemeClr val="lt1"/>
                </a:solidFill>
              </a:defRPr>
            </a:lvl3pPr>
            <a:lvl4pPr lvl="3" algn="ctr" rtl="0">
              <a:spcBef>
                <a:spcPts val="0"/>
              </a:spcBef>
              <a:spcAft>
                <a:spcPts val="0"/>
              </a:spcAft>
              <a:buClr>
                <a:schemeClr val="lt1"/>
              </a:buClr>
              <a:buSzPts val="2300"/>
              <a:buNone/>
              <a:defRPr sz="2300">
                <a:solidFill>
                  <a:schemeClr val="lt1"/>
                </a:solidFill>
              </a:defRPr>
            </a:lvl4pPr>
            <a:lvl5pPr lvl="4" algn="ctr" rtl="0">
              <a:spcBef>
                <a:spcPts val="0"/>
              </a:spcBef>
              <a:spcAft>
                <a:spcPts val="0"/>
              </a:spcAft>
              <a:buClr>
                <a:schemeClr val="lt1"/>
              </a:buClr>
              <a:buSzPts val="2300"/>
              <a:buNone/>
              <a:defRPr sz="2300">
                <a:solidFill>
                  <a:schemeClr val="lt1"/>
                </a:solidFill>
              </a:defRPr>
            </a:lvl5pPr>
            <a:lvl6pPr lvl="5" algn="ctr" rtl="0">
              <a:spcBef>
                <a:spcPts val="0"/>
              </a:spcBef>
              <a:spcAft>
                <a:spcPts val="0"/>
              </a:spcAft>
              <a:buClr>
                <a:schemeClr val="lt1"/>
              </a:buClr>
              <a:buSzPts val="2300"/>
              <a:buNone/>
              <a:defRPr sz="2300">
                <a:solidFill>
                  <a:schemeClr val="lt1"/>
                </a:solidFill>
              </a:defRPr>
            </a:lvl6pPr>
            <a:lvl7pPr lvl="6" algn="ctr" rtl="0">
              <a:spcBef>
                <a:spcPts val="0"/>
              </a:spcBef>
              <a:spcAft>
                <a:spcPts val="0"/>
              </a:spcAft>
              <a:buClr>
                <a:schemeClr val="lt1"/>
              </a:buClr>
              <a:buSzPts val="2300"/>
              <a:buNone/>
              <a:defRPr sz="2300">
                <a:solidFill>
                  <a:schemeClr val="lt1"/>
                </a:solidFill>
              </a:defRPr>
            </a:lvl7pPr>
            <a:lvl8pPr lvl="7" algn="ctr" rtl="0">
              <a:spcBef>
                <a:spcPts val="0"/>
              </a:spcBef>
              <a:spcAft>
                <a:spcPts val="0"/>
              </a:spcAft>
              <a:buClr>
                <a:schemeClr val="lt1"/>
              </a:buClr>
              <a:buSzPts val="2300"/>
              <a:buNone/>
              <a:defRPr sz="2300">
                <a:solidFill>
                  <a:schemeClr val="lt1"/>
                </a:solidFill>
              </a:defRPr>
            </a:lvl8pPr>
            <a:lvl9pPr lvl="8" algn="ctr" rtl="0">
              <a:spcBef>
                <a:spcPts val="0"/>
              </a:spcBef>
              <a:spcAft>
                <a:spcPts val="0"/>
              </a:spcAft>
              <a:buClr>
                <a:schemeClr val="lt1"/>
              </a:buClr>
              <a:buSzPts val="2300"/>
              <a:buNone/>
              <a:defRPr sz="2300">
                <a:solidFill>
                  <a:schemeClr val="lt1"/>
                </a:solidFill>
              </a:defRPr>
            </a:lvl9pPr>
          </a:lstStyle>
          <a:p>
            <a:endParaRPr/>
          </a:p>
        </p:txBody>
      </p:sp>
      <p:sp>
        <p:nvSpPr>
          <p:cNvPr id="102" name="Google Shape;102;p18"/>
          <p:cNvSpPr txBox="1">
            <a:spLocks noGrp="1"/>
          </p:cNvSpPr>
          <p:nvPr>
            <p:ph type="subTitle" idx="1"/>
          </p:nvPr>
        </p:nvSpPr>
        <p:spPr>
          <a:xfrm>
            <a:off x="720002" y="3319325"/>
            <a:ext cx="20868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18"/>
          <p:cNvSpPr txBox="1">
            <a:spLocks noGrp="1"/>
          </p:cNvSpPr>
          <p:nvPr>
            <p:ph type="title" idx="3"/>
          </p:nvPr>
        </p:nvSpPr>
        <p:spPr>
          <a:xfrm>
            <a:off x="3528596" y="2710775"/>
            <a:ext cx="2086800" cy="6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300"/>
              <a:buNone/>
              <a:defRPr sz="2300">
                <a:solidFill>
                  <a:schemeClr val="lt1"/>
                </a:solidFill>
              </a:defRPr>
            </a:lvl1pPr>
            <a:lvl2pPr lvl="1" algn="ctr" rtl="0">
              <a:spcBef>
                <a:spcPts val="0"/>
              </a:spcBef>
              <a:spcAft>
                <a:spcPts val="0"/>
              </a:spcAft>
              <a:buClr>
                <a:schemeClr val="lt1"/>
              </a:buClr>
              <a:buSzPts val="2300"/>
              <a:buNone/>
              <a:defRPr sz="2300">
                <a:solidFill>
                  <a:schemeClr val="lt1"/>
                </a:solidFill>
              </a:defRPr>
            </a:lvl2pPr>
            <a:lvl3pPr lvl="2" algn="ctr" rtl="0">
              <a:spcBef>
                <a:spcPts val="0"/>
              </a:spcBef>
              <a:spcAft>
                <a:spcPts val="0"/>
              </a:spcAft>
              <a:buClr>
                <a:schemeClr val="lt1"/>
              </a:buClr>
              <a:buSzPts val="2300"/>
              <a:buNone/>
              <a:defRPr sz="2300">
                <a:solidFill>
                  <a:schemeClr val="lt1"/>
                </a:solidFill>
              </a:defRPr>
            </a:lvl3pPr>
            <a:lvl4pPr lvl="3" algn="ctr" rtl="0">
              <a:spcBef>
                <a:spcPts val="0"/>
              </a:spcBef>
              <a:spcAft>
                <a:spcPts val="0"/>
              </a:spcAft>
              <a:buClr>
                <a:schemeClr val="lt1"/>
              </a:buClr>
              <a:buSzPts val="2300"/>
              <a:buNone/>
              <a:defRPr sz="2300">
                <a:solidFill>
                  <a:schemeClr val="lt1"/>
                </a:solidFill>
              </a:defRPr>
            </a:lvl4pPr>
            <a:lvl5pPr lvl="4" algn="ctr" rtl="0">
              <a:spcBef>
                <a:spcPts val="0"/>
              </a:spcBef>
              <a:spcAft>
                <a:spcPts val="0"/>
              </a:spcAft>
              <a:buClr>
                <a:schemeClr val="lt1"/>
              </a:buClr>
              <a:buSzPts val="2300"/>
              <a:buNone/>
              <a:defRPr sz="2300">
                <a:solidFill>
                  <a:schemeClr val="lt1"/>
                </a:solidFill>
              </a:defRPr>
            </a:lvl5pPr>
            <a:lvl6pPr lvl="5" algn="ctr" rtl="0">
              <a:spcBef>
                <a:spcPts val="0"/>
              </a:spcBef>
              <a:spcAft>
                <a:spcPts val="0"/>
              </a:spcAft>
              <a:buClr>
                <a:schemeClr val="lt1"/>
              </a:buClr>
              <a:buSzPts val="2300"/>
              <a:buNone/>
              <a:defRPr sz="2300">
                <a:solidFill>
                  <a:schemeClr val="lt1"/>
                </a:solidFill>
              </a:defRPr>
            </a:lvl6pPr>
            <a:lvl7pPr lvl="6" algn="ctr" rtl="0">
              <a:spcBef>
                <a:spcPts val="0"/>
              </a:spcBef>
              <a:spcAft>
                <a:spcPts val="0"/>
              </a:spcAft>
              <a:buClr>
                <a:schemeClr val="lt1"/>
              </a:buClr>
              <a:buSzPts val="2300"/>
              <a:buNone/>
              <a:defRPr sz="2300">
                <a:solidFill>
                  <a:schemeClr val="lt1"/>
                </a:solidFill>
              </a:defRPr>
            </a:lvl7pPr>
            <a:lvl8pPr lvl="7" algn="ctr" rtl="0">
              <a:spcBef>
                <a:spcPts val="0"/>
              </a:spcBef>
              <a:spcAft>
                <a:spcPts val="0"/>
              </a:spcAft>
              <a:buClr>
                <a:schemeClr val="lt1"/>
              </a:buClr>
              <a:buSzPts val="2300"/>
              <a:buNone/>
              <a:defRPr sz="2300">
                <a:solidFill>
                  <a:schemeClr val="lt1"/>
                </a:solidFill>
              </a:defRPr>
            </a:lvl8pPr>
            <a:lvl9pPr lvl="8" algn="ctr" rtl="0">
              <a:spcBef>
                <a:spcPts val="0"/>
              </a:spcBef>
              <a:spcAft>
                <a:spcPts val="0"/>
              </a:spcAft>
              <a:buClr>
                <a:schemeClr val="lt1"/>
              </a:buClr>
              <a:buSzPts val="2300"/>
              <a:buNone/>
              <a:defRPr sz="2300">
                <a:solidFill>
                  <a:schemeClr val="lt1"/>
                </a:solidFill>
              </a:defRPr>
            </a:lvl9pPr>
          </a:lstStyle>
          <a:p>
            <a:endParaRPr/>
          </a:p>
        </p:txBody>
      </p:sp>
      <p:sp>
        <p:nvSpPr>
          <p:cNvPr id="104" name="Google Shape;104;p18"/>
          <p:cNvSpPr txBox="1">
            <a:spLocks noGrp="1"/>
          </p:cNvSpPr>
          <p:nvPr>
            <p:ph type="subTitle" idx="4"/>
          </p:nvPr>
        </p:nvSpPr>
        <p:spPr>
          <a:xfrm>
            <a:off x="3528597" y="3319325"/>
            <a:ext cx="20868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18"/>
          <p:cNvSpPr txBox="1">
            <a:spLocks noGrp="1"/>
          </p:cNvSpPr>
          <p:nvPr>
            <p:ph type="title" idx="5"/>
          </p:nvPr>
        </p:nvSpPr>
        <p:spPr>
          <a:xfrm>
            <a:off x="6337199" y="2710775"/>
            <a:ext cx="2086800" cy="6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300"/>
              <a:buNone/>
              <a:defRPr sz="2300">
                <a:solidFill>
                  <a:schemeClr val="lt1"/>
                </a:solidFill>
              </a:defRPr>
            </a:lvl1pPr>
            <a:lvl2pPr lvl="1" algn="ctr" rtl="0">
              <a:spcBef>
                <a:spcPts val="0"/>
              </a:spcBef>
              <a:spcAft>
                <a:spcPts val="0"/>
              </a:spcAft>
              <a:buClr>
                <a:schemeClr val="lt1"/>
              </a:buClr>
              <a:buSzPts val="2300"/>
              <a:buNone/>
              <a:defRPr sz="2300">
                <a:solidFill>
                  <a:schemeClr val="lt1"/>
                </a:solidFill>
              </a:defRPr>
            </a:lvl2pPr>
            <a:lvl3pPr lvl="2" algn="ctr" rtl="0">
              <a:spcBef>
                <a:spcPts val="0"/>
              </a:spcBef>
              <a:spcAft>
                <a:spcPts val="0"/>
              </a:spcAft>
              <a:buClr>
                <a:schemeClr val="lt1"/>
              </a:buClr>
              <a:buSzPts val="2300"/>
              <a:buNone/>
              <a:defRPr sz="2300">
                <a:solidFill>
                  <a:schemeClr val="lt1"/>
                </a:solidFill>
              </a:defRPr>
            </a:lvl3pPr>
            <a:lvl4pPr lvl="3" algn="ctr" rtl="0">
              <a:spcBef>
                <a:spcPts val="0"/>
              </a:spcBef>
              <a:spcAft>
                <a:spcPts val="0"/>
              </a:spcAft>
              <a:buClr>
                <a:schemeClr val="lt1"/>
              </a:buClr>
              <a:buSzPts val="2300"/>
              <a:buNone/>
              <a:defRPr sz="2300">
                <a:solidFill>
                  <a:schemeClr val="lt1"/>
                </a:solidFill>
              </a:defRPr>
            </a:lvl4pPr>
            <a:lvl5pPr lvl="4" algn="ctr" rtl="0">
              <a:spcBef>
                <a:spcPts val="0"/>
              </a:spcBef>
              <a:spcAft>
                <a:spcPts val="0"/>
              </a:spcAft>
              <a:buClr>
                <a:schemeClr val="lt1"/>
              </a:buClr>
              <a:buSzPts val="2300"/>
              <a:buNone/>
              <a:defRPr sz="2300">
                <a:solidFill>
                  <a:schemeClr val="lt1"/>
                </a:solidFill>
              </a:defRPr>
            </a:lvl5pPr>
            <a:lvl6pPr lvl="5" algn="ctr" rtl="0">
              <a:spcBef>
                <a:spcPts val="0"/>
              </a:spcBef>
              <a:spcAft>
                <a:spcPts val="0"/>
              </a:spcAft>
              <a:buClr>
                <a:schemeClr val="lt1"/>
              </a:buClr>
              <a:buSzPts val="2300"/>
              <a:buNone/>
              <a:defRPr sz="2300">
                <a:solidFill>
                  <a:schemeClr val="lt1"/>
                </a:solidFill>
              </a:defRPr>
            </a:lvl6pPr>
            <a:lvl7pPr lvl="6" algn="ctr" rtl="0">
              <a:spcBef>
                <a:spcPts val="0"/>
              </a:spcBef>
              <a:spcAft>
                <a:spcPts val="0"/>
              </a:spcAft>
              <a:buClr>
                <a:schemeClr val="lt1"/>
              </a:buClr>
              <a:buSzPts val="2300"/>
              <a:buNone/>
              <a:defRPr sz="2300">
                <a:solidFill>
                  <a:schemeClr val="lt1"/>
                </a:solidFill>
              </a:defRPr>
            </a:lvl7pPr>
            <a:lvl8pPr lvl="7" algn="ctr" rtl="0">
              <a:spcBef>
                <a:spcPts val="0"/>
              </a:spcBef>
              <a:spcAft>
                <a:spcPts val="0"/>
              </a:spcAft>
              <a:buClr>
                <a:schemeClr val="lt1"/>
              </a:buClr>
              <a:buSzPts val="2300"/>
              <a:buNone/>
              <a:defRPr sz="2300">
                <a:solidFill>
                  <a:schemeClr val="lt1"/>
                </a:solidFill>
              </a:defRPr>
            </a:lvl8pPr>
            <a:lvl9pPr lvl="8" algn="ctr" rtl="0">
              <a:spcBef>
                <a:spcPts val="0"/>
              </a:spcBef>
              <a:spcAft>
                <a:spcPts val="0"/>
              </a:spcAft>
              <a:buClr>
                <a:schemeClr val="lt1"/>
              </a:buClr>
              <a:buSzPts val="2300"/>
              <a:buNone/>
              <a:defRPr sz="2300">
                <a:solidFill>
                  <a:schemeClr val="lt1"/>
                </a:solidFill>
              </a:defRPr>
            </a:lvl9pPr>
          </a:lstStyle>
          <a:p>
            <a:endParaRPr/>
          </a:p>
        </p:txBody>
      </p:sp>
      <p:sp>
        <p:nvSpPr>
          <p:cNvPr id="106" name="Google Shape;106;p18"/>
          <p:cNvSpPr txBox="1">
            <a:spLocks noGrp="1"/>
          </p:cNvSpPr>
          <p:nvPr>
            <p:ph type="subTitle" idx="6"/>
          </p:nvPr>
        </p:nvSpPr>
        <p:spPr>
          <a:xfrm>
            <a:off x="6337198" y="3319325"/>
            <a:ext cx="20868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9" name="Google Shape;109;p19"/>
          <p:cNvSpPr/>
          <p:nvPr/>
        </p:nvSpPr>
        <p:spPr>
          <a:xfrm rot="10800000" flipH="1">
            <a:off x="6854776" y="-1251994"/>
            <a:ext cx="4746688" cy="358278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10800000" flipH="1">
            <a:off x="-3709749" y="-2471194"/>
            <a:ext cx="4746688" cy="358278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9"/>
          <p:cNvSpPr txBox="1">
            <a:spLocks noGrp="1"/>
          </p:cNvSpPr>
          <p:nvPr>
            <p:ph type="title" idx="2"/>
          </p:nvPr>
        </p:nvSpPr>
        <p:spPr>
          <a:xfrm>
            <a:off x="720000" y="2827100"/>
            <a:ext cx="1951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19"/>
          <p:cNvSpPr txBox="1">
            <a:spLocks noGrp="1"/>
          </p:cNvSpPr>
          <p:nvPr>
            <p:ph type="subTitle" idx="1"/>
          </p:nvPr>
        </p:nvSpPr>
        <p:spPr>
          <a:xfrm>
            <a:off x="720000" y="3354800"/>
            <a:ext cx="19518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19"/>
          <p:cNvSpPr txBox="1">
            <a:spLocks noGrp="1"/>
          </p:cNvSpPr>
          <p:nvPr>
            <p:ph type="title" idx="3"/>
          </p:nvPr>
        </p:nvSpPr>
        <p:spPr>
          <a:xfrm>
            <a:off x="2671758" y="2827100"/>
            <a:ext cx="1951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19"/>
          <p:cNvSpPr txBox="1">
            <a:spLocks noGrp="1"/>
          </p:cNvSpPr>
          <p:nvPr>
            <p:ph type="subTitle" idx="4"/>
          </p:nvPr>
        </p:nvSpPr>
        <p:spPr>
          <a:xfrm>
            <a:off x="2671752" y="3354800"/>
            <a:ext cx="19518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19"/>
          <p:cNvSpPr txBox="1">
            <a:spLocks noGrp="1"/>
          </p:cNvSpPr>
          <p:nvPr>
            <p:ph type="title" idx="5"/>
          </p:nvPr>
        </p:nvSpPr>
        <p:spPr>
          <a:xfrm>
            <a:off x="4623500" y="2827100"/>
            <a:ext cx="1951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9"/>
          <p:cNvSpPr txBox="1">
            <a:spLocks noGrp="1"/>
          </p:cNvSpPr>
          <p:nvPr>
            <p:ph type="subTitle" idx="6"/>
          </p:nvPr>
        </p:nvSpPr>
        <p:spPr>
          <a:xfrm>
            <a:off x="4623500" y="3354800"/>
            <a:ext cx="19518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19"/>
          <p:cNvSpPr txBox="1">
            <a:spLocks noGrp="1"/>
          </p:cNvSpPr>
          <p:nvPr>
            <p:ph type="title" idx="7"/>
          </p:nvPr>
        </p:nvSpPr>
        <p:spPr>
          <a:xfrm>
            <a:off x="6472250" y="2827100"/>
            <a:ext cx="1951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9" name="Google Shape;119;p19"/>
          <p:cNvSpPr txBox="1">
            <a:spLocks noGrp="1"/>
          </p:cNvSpPr>
          <p:nvPr>
            <p:ph type="subTitle" idx="8"/>
          </p:nvPr>
        </p:nvSpPr>
        <p:spPr>
          <a:xfrm>
            <a:off x="6472247" y="3354800"/>
            <a:ext cx="19518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a:effectLst>
            <a:outerShdw blurRad="142875" dist="66675" dir="306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Archivo Black"/>
              <a:buNone/>
              <a:defRPr sz="35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500"/>
              <a:buFont typeface="Archivo Black"/>
              <a:buNone/>
              <a:defRPr sz="35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500"/>
              <a:buFont typeface="Archivo Black"/>
              <a:buNone/>
              <a:defRPr sz="35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500"/>
              <a:buFont typeface="Archivo Black"/>
              <a:buNone/>
              <a:defRPr sz="35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500"/>
              <a:buFont typeface="Archivo Black"/>
              <a:buNone/>
              <a:defRPr sz="35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500"/>
              <a:buFont typeface="Archivo Black"/>
              <a:buNone/>
              <a:defRPr sz="35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500"/>
              <a:buFont typeface="Archivo Black"/>
              <a:buNone/>
              <a:defRPr sz="35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500"/>
              <a:buFont typeface="Archivo Black"/>
              <a:buNone/>
              <a:defRPr sz="35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500"/>
              <a:buFont typeface="Archivo Black"/>
              <a:buNone/>
              <a:defRPr sz="35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15000"/>
              </a:lnSpc>
              <a:spcBef>
                <a:spcPts val="1600"/>
              </a:spcBef>
              <a:spcAft>
                <a:spcPts val="160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60" r:id="rId6"/>
    <p:sldLayoutId id="2147483661" r:id="rId7"/>
    <p:sldLayoutId id="2147483664" r:id="rId8"/>
    <p:sldLayoutId id="2147483665" r:id="rId9"/>
    <p:sldLayoutId id="2147483668" r:id="rId10"/>
    <p:sldLayoutId id="2147483669" r:id="rId11"/>
    <p:sldLayoutId id="2147483670"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9" name="Google Shape;169;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p:nvPr/>
        </p:nvSpPr>
        <p:spPr>
          <a:xfrm flipH="1">
            <a:off x="1968102" y="6879411"/>
            <a:ext cx="592892" cy="40413"/>
          </a:xfrm>
          <a:custGeom>
            <a:avLst/>
            <a:gdLst/>
            <a:ahLst/>
            <a:cxnLst/>
            <a:rect l="l" t="t" r="r" b="b"/>
            <a:pathLst>
              <a:path w="5164" h="352" extrusionOk="0">
                <a:moveTo>
                  <a:pt x="151" y="1"/>
                </a:moveTo>
                <a:cubicBezTo>
                  <a:pt x="151" y="1"/>
                  <a:pt x="151" y="26"/>
                  <a:pt x="151" y="26"/>
                </a:cubicBezTo>
                <a:lnTo>
                  <a:pt x="1" y="352"/>
                </a:lnTo>
                <a:lnTo>
                  <a:pt x="4988" y="352"/>
                </a:lnTo>
                <a:lnTo>
                  <a:pt x="51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flipH="1">
            <a:off x="1691863" y="6879411"/>
            <a:ext cx="218833" cy="40413"/>
          </a:xfrm>
          <a:custGeom>
            <a:avLst/>
            <a:gdLst/>
            <a:ahLst/>
            <a:cxnLst/>
            <a:rect l="l" t="t" r="r" b="b"/>
            <a:pathLst>
              <a:path w="1906" h="352" extrusionOk="0">
                <a:moveTo>
                  <a:pt x="1" y="1"/>
                </a:moveTo>
                <a:lnTo>
                  <a:pt x="151" y="352"/>
                </a:lnTo>
                <a:lnTo>
                  <a:pt x="1906" y="352"/>
                </a:lnTo>
                <a:cubicBezTo>
                  <a:pt x="1906" y="352"/>
                  <a:pt x="1830" y="201"/>
                  <a:pt x="1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flipH="1">
            <a:off x="866017" y="6865060"/>
            <a:ext cx="215962" cy="43283"/>
          </a:xfrm>
          <a:custGeom>
            <a:avLst/>
            <a:gdLst/>
            <a:ahLst/>
            <a:cxnLst/>
            <a:rect l="l" t="t" r="r" b="b"/>
            <a:pathLst>
              <a:path w="1881" h="377" extrusionOk="0">
                <a:moveTo>
                  <a:pt x="201" y="0"/>
                </a:moveTo>
                <a:cubicBezTo>
                  <a:pt x="76" y="226"/>
                  <a:pt x="1" y="376"/>
                  <a:pt x="1" y="376"/>
                </a:cubicBezTo>
                <a:lnTo>
                  <a:pt x="1730" y="376"/>
                </a:lnTo>
                <a:lnTo>
                  <a:pt x="1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flipH="1">
            <a:off x="215719" y="6865060"/>
            <a:ext cx="590021" cy="43283"/>
          </a:xfrm>
          <a:custGeom>
            <a:avLst/>
            <a:gdLst/>
            <a:ahLst/>
            <a:cxnLst/>
            <a:rect l="l" t="t" r="r" b="b"/>
            <a:pathLst>
              <a:path w="5139" h="377" extrusionOk="0">
                <a:moveTo>
                  <a:pt x="1" y="0"/>
                </a:moveTo>
                <a:lnTo>
                  <a:pt x="176" y="376"/>
                </a:lnTo>
                <a:lnTo>
                  <a:pt x="5139" y="376"/>
                </a:lnTo>
                <a:lnTo>
                  <a:pt x="5013" y="26"/>
                </a:lnTo>
                <a:cubicBezTo>
                  <a:pt x="5013" y="26"/>
                  <a:pt x="5013" y="0"/>
                  <a:pt x="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txBox="1">
            <a:spLocks noGrp="1"/>
          </p:cNvSpPr>
          <p:nvPr>
            <p:ph type="ctrTitle"/>
          </p:nvPr>
        </p:nvSpPr>
        <p:spPr>
          <a:xfrm>
            <a:off x="3034112" y="688402"/>
            <a:ext cx="6023184" cy="15439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Stock Market Price Prediction </a:t>
            </a:r>
            <a:endParaRPr/>
          </a:p>
        </p:txBody>
      </p:sp>
      <p:sp>
        <p:nvSpPr>
          <p:cNvPr id="182" name="Google Shape;182;p29"/>
          <p:cNvSpPr txBox="1">
            <a:spLocks noGrp="1"/>
          </p:cNvSpPr>
          <p:nvPr>
            <p:ph type="subTitle" idx="1"/>
          </p:nvPr>
        </p:nvSpPr>
        <p:spPr>
          <a:xfrm>
            <a:off x="3781303" y="3063463"/>
            <a:ext cx="4528800" cy="1544750"/>
          </a:xfrm>
          <a:prstGeom prst="rect">
            <a:avLst/>
          </a:prstGeom>
        </p:spPr>
        <p:txBody>
          <a:bodyPr spcFirstLastPara="1" wrap="square" lIns="91425" tIns="91425" rIns="91425" bIns="91425" anchor="ctr" anchorCtr="0">
            <a:noAutofit/>
          </a:bodyPr>
          <a:lstStyle/>
          <a:p>
            <a:pPr marL="0" indent="0"/>
            <a:r>
              <a:rPr lang="en" b="1">
                <a:latin typeface="+mn-lt"/>
              </a:rPr>
              <a:t>1155177100 KO Ming </a:t>
            </a:r>
          </a:p>
          <a:p>
            <a:pPr marL="0" indent="0"/>
            <a:r>
              <a:rPr lang="en" b="1">
                <a:latin typeface="+mn-lt"/>
              </a:rPr>
              <a:t>1155173901 WEI Han </a:t>
            </a:r>
            <a:r>
              <a:rPr lang="en" b="1" err="1">
                <a:latin typeface="+mn-lt"/>
              </a:rPr>
              <a:t>Jie</a:t>
            </a:r>
            <a:r>
              <a:rPr lang="en" b="1">
                <a:latin typeface="+mn-lt"/>
              </a:rPr>
              <a:t> </a:t>
            </a:r>
          </a:p>
          <a:p>
            <a:pPr marL="0" indent="0"/>
            <a:r>
              <a:rPr lang="en" b="1">
                <a:latin typeface="+mn-lt"/>
              </a:rPr>
              <a:t>1155177174 LAU Trenton </a:t>
            </a:r>
          </a:p>
          <a:p>
            <a:pPr marL="0" indent="0"/>
            <a:r>
              <a:rPr lang="en" b="1">
                <a:latin typeface="+mn-lt"/>
              </a:rPr>
              <a:t>1155156341 ZHANG Xinyi</a:t>
            </a:r>
          </a:p>
          <a:p>
            <a:pPr marL="0" indent="0"/>
            <a:r>
              <a:rPr lang="en" b="1">
                <a:latin typeface="+mn-lt"/>
              </a:rPr>
              <a:t>1155173795 CAO </a:t>
            </a:r>
            <a:r>
              <a:rPr lang="en" b="1" err="1">
                <a:latin typeface="+mn-lt"/>
              </a:rPr>
              <a:t>Zheming</a:t>
            </a:r>
            <a:endParaRPr lang="en" b="1">
              <a:latin typeface="+mn-lt"/>
            </a:endParaRPr>
          </a:p>
          <a:p>
            <a:pPr marL="0" indent="0"/>
            <a:r>
              <a:rPr lang="en" b="1">
                <a:latin typeface="+mn-lt"/>
              </a:rPr>
              <a:t>1155157925 YEUNG Ching Hin</a:t>
            </a:r>
          </a:p>
        </p:txBody>
      </p:sp>
      <p:sp>
        <p:nvSpPr>
          <p:cNvPr id="183" name="Google Shape;183;p29"/>
          <p:cNvSpPr/>
          <p:nvPr/>
        </p:nvSpPr>
        <p:spPr>
          <a:xfrm>
            <a:off x="-2327887" y="340127"/>
            <a:ext cx="5559011" cy="4195919"/>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29"/>
          <p:cNvGrpSpPr/>
          <p:nvPr/>
        </p:nvGrpSpPr>
        <p:grpSpPr>
          <a:xfrm>
            <a:off x="232941" y="1051426"/>
            <a:ext cx="2310831" cy="5868398"/>
            <a:chOff x="232941" y="1051426"/>
            <a:chExt cx="2310831" cy="5868398"/>
          </a:xfrm>
        </p:grpSpPr>
        <p:sp>
          <p:nvSpPr>
            <p:cNvPr id="185" name="Google Shape;185;p29"/>
            <p:cNvSpPr/>
            <p:nvPr/>
          </p:nvSpPr>
          <p:spPr>
            <a:xfrm flipH="1">
              <a:off x="1706215" y="6638540"/>
              <a:ext cx="837557" cy="258323"/>
            </a:xfrm>
            <a:custGeom>
              <a:avLst/>
              <a:gdLst/>
              <a:ahLst/>
              <a:cxnLst/>
              <a:rect l="l" t="t" r="r" b="b"/>
              <a:pathLst>
                <a:path w="7295" h="2250" extrusionOk="0">
                  <a:moveTo>
                    <a:pt x="3629" y="1"/>
                  </a:moveTo>
                  <a:cubicBezTo>
                    <a:pt x="3385" y="1"/>
                    <a:pt x="3128" y="22"/>
                    <a:pt x="2858" y="69"/>
                  </a:cubicBezTo>
                  <a:lnTo>
                    <a:pt x="2181" y="595"/>
                  </a:lnTo>
                  <a:cubicBezTo>
                    <a:pt x="1705" y="996"/>
                    <a:pt x="1154" y="1272"/>
                    <a:pt x="602" y="1497"/>
                  </a:cubicBezTo>
                  <a:cubicBezTo>
                    <a:pt x="452" y="1547"/>
                    <a:pt x="327" y="1648"/>
                    <a:pt x="227" y="1748"/>
                  </a:cubicBezTo>
                  <a:cubicBezTo>
                    <a:pt x="126" y="1848"/>
                    <a:pt x="51" y="1948"/>
                    <a:pt x="1" y="2099"/>
                  </a:cubicBezTo>
                  <a:cubicBezTo>
                    <a:pt x="1" y="2099"/>
                    <a:pt x="1" y="2249"/>
                    <a:pt x="176" y="2249"/>
                  </a:cubicBezTo>
                  <a:lnTo>
                    <a:pt x="4738" y="2249"/>
                  </a:lnTo>
                  <a:cubicBezTo>
                    <a:pt x="4863" y="2249"/>
                    <a:pt x="4963" y="2174"/>
                    <a:pt x="5014" y="2074"/>
                  </a:cubicBezTo>
                  <a:lnTo>
                    <a:pt x="5264" y="1497"/>
                  </a:lnTo>
                  <a:lnTo>
                    <a:pt x="5515" y="2074"/>
                  </a:lnTo>
                  <a:cubicBezTo>
                    <a:pt x="5565" y="2174"/>
                    <a:pt x="5665" y="2249"/>
                    <a:pt x="5790" y="2249"/>
                  </a:cubicBezTo>
                  <a:lnTo>
                    <a:pt x="7294" y="2249"/>
                  </a:lnTo>
                  <a:cubicBezTo>
                    <a:pt x="7269" y="2199"/>
                    <a:pt x="7244" y="2149"/>
                    <a:pt x="7194" y="2099"/>
                  </a:cubicBezTo>
                  <a:cubicBezTo>
                    <a:pt x="6748" y="1407"/>
                    <a:pt x="5606" y="1"/>
                    <a:pt x="3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flipH="1">
              <a:off x="232941" y="6624188"/>
              <a:ext cx="837442" cy="263948"/>
            </a:xfrm>
            <a:custGeom>
              <a:avLst/>
              <a:gdLst/>
              <a:ahLst/>
              <a:cxnLst/>
              <a:rect l="l" t="t" r="r" b="b"/>
              <a:pathLst>
                <a:path w="7294" h="2299" extrusionOk="0">
                  <a:moveTo>
                    <a:pt x="3690" y="0"/>
                  </a:moveTo>
                  <a:cubicBezTo>
                    <a:pt x="1708" y="0"/>
                    <a:pt x="547" y="1407"/>
                    <a:pt x="100" y="2098"/>
                  </a:cubicBezTo>
                  <a:cubicBezTo>
                    <a:pt x="50" y="2174"/>
                    <a:pt x="25" y="2224"/>
                    <a:pt x="0" y="2299"/>
                  </a:cubicBezTo>
                  <a:lnTo>
                    <a:pt x="1379" y="2299"/>
                  </a:lnTo>
                  <a:cubicBezTo>
                    <a:pt x="1579" y="2299"/>
                    <a:pt x="1755" y="2174"/>
                    <a:pt x="1830" y="1998"/>
                  </a:cubicBezTo>
                  <a:lnTo>
                    <a:pt x="2030" y="1497"/>
                  </a:lnTo>
                  <a:lnTo>
                    <a:pt x="2256" y="1998"/>
                  </a:lnTo>
                  <a:cubicBezTo>
                    <a:pt x="2331" y="2174"/>
                    <a:pt x="2506" y="2299"/>
                    <a:pt x="2707" y="2299"/>
                  </a:cubicBezTo>
                  <a:lnTo>
                    <a:pt x="6842" y="2299"/>
                  </a:lnTo>
                  <a:cubicBezTo>
                    <a:pt x="7018" y="2299"/>
                    <a:pt x="7168" y="2224"/>
                    <a:pt x="7293" y="2124"/>
                  </a:cubicBezTo>
                  <a:cubicBezTo>
                    <a:pt x="7293" y="2098"/>
                    <a:pt x="7293" y="2098"/>
                    <a:pt x="7293" y="2098"/>
                  </a:cubicBezTo>
                  <a:cubicBezTo>
                    <a:pt x="7243" y="1973"/>
                    <a:pt x="7168" y="1848"/>
                    <a:pt x="7068" y="1748"/>
                  </a:cubicBezTo>
                  <a:cubicBezTo>
                    <a:pt x="6968" y="1647"/>
                    <a:pt x="6842" y="1547"/>
                    <a:pt x="6717" y="1497"/>
                  </a:cubicBezTo>
                  <a:cubicBezTo>
                    <a:pt x="6141" y="1271"/>
                    <a:pt x="5589" y="996"/>
                    <a:pt x="5113" y="595"/>
                  </a:cubicBezTo>
                  <a:lnTo>
                    <a:pt x="4461" y="68"/>
                  </a:lnTo>
                  <a:cubicBezTo>
                    <a:pt x="4192" y="22"/>
                    <a:pt x="3935" y="0"/>
                    <a:pt x="3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flipH="1">
              <a:off x="523531" y="3256696"/>
              <a:ext cx="1692107" cy="3663128"/>
            </a:xfrm>
            <a:custGeom>
              <a:avLst/>
              <a:gdLst/>
              <a:ahLst/>
              <a:cxnLst/>
              <a:rect l="l" t="t" r="r" b="b"/>
              <a:pathLst>
                <a:path w="14738" h="31906" extrusionOk="0">
                  <a:moveTo>
                    <a:pt x="351" y="1"/>
                  </a:moveTo>
                  <a:lnTo>
                    <a:pt x="301" y="4687"/>
                  </a:lnTo>
                  <a:lnTo>
                    <a:pt x="0" y="29525"/>
                  </a:lnTo>
                  <a:lnTo>
                    <a:pt x="4562" y="31906"/>
                  </a:lnTo>
                  <a:lnTo>
                    <a:pt x="5389" y="5439"/>
                  </a:lnTo>
                  <a:lnTo>
                    <a:pt x="6115" y="5439"/>
                  </a:lnTo>
                  <a:lnTo>
                    <a:pt x="9875" y="31805"/>
                  </a:lnTo>
                  <a:lnTo>
                    <a:pt x="14737" y="29374"/>
                  </a:lnTo>
                  <a:lnTo>
                    <a:pt x="11278" y="5114"/>
                  </a:lnTo>
                  <a:lnTo>
                    <a:pt x="11078" y="3510"/>
                  </a:lnTo>
                  <a:lnTo>
                    <a:pt x="106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flipH="1">
              <a:off x="920668" y="3256696"/>
              <a:ext cx="1260526" cy="587138"/>
            </a:xfrm>
            <a:custGeom>
              <a:avLst/>
              <a:gdLst/>
              <a:ahLst/>
              <a:cxnLst/>
              <a:rect l="l" t="t" r="r" b="b"/>
              <a:pathLst>
                <a:path w="10979" h="5114" extrusionOk="0">
                  <a:moveTo>
                    <a:pt x="51" y="1"/>
                  </a:moveTo>
                  <a:lnTo>
                    <a:pt x="1" y="4687"/>
                  </a:lnTo>
                  <a:cubicBezTo>
                    <a:pt x="419" y="4687"/>
                    <a:pt x="934" y="4735"/>
                    <a:pt x="1503" y="4735"/>
                  </a:cubicBezTo>
                  <a:cubicBezTo>
                    <a:pt x="2641" y="4735"/>
                    <a:pt x="3994" y="4545"/>
                    <a:pt x="5214" y="3409"/>
                  </a:cubicBezTo>
                  <a:cubicBezTo>
                    <a:pt x="6818" y="4537"/>
                    <a:pt x="9074" y="5038"/>
                    <a:pt x="10978" y="5114"/>
                  </a:cubicBezTo>
                  <a:lnTo>
                    <a:pt x="10778" y="3510"/>
                  </a:lnTo>
                  <a:lnTo>
                    <a:pt x="10377"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flipH="1">
              <a:off x="1956621" y="1878402"/>
              <a:ext cx="581296" cy="1193220"/>
            </a:xfrm>
            <a:custGeom>
              <a:avLst/>
              <a:gdLst/>
              <a:ahLst/>
              <a:cxnLst/>
              <a:rect l="l" t="t" r="r" b="b"/>
              <a:pathLst>
                <a:path w="5063" h="10393" extrusionOk="0">
                  <a:moveTo>
                    <a:pt x="3298" y="0"/>
                  </a:moveTo>
                  <a:cubicBezTo>
                    <a:pt x="3293" y="0"/>
                    <a:pt x="3288" y="1"/>
                    <a:pt x="3283" y="1"/>
                  </a:cubicBezTo>
                  <a:cubicBezTo>
                    <a:pt x="3283" y="1"/>
                    <a:pt x="2958" y="251"/>
                    <a:pt x="2406" y="1103"/>
                  </a:cubicBezTo>
                  <a:cubicBezTo>
                    <a:pt x="1855" y="1956"/>
                    <a:pt x="0" y="6492"/>
                    <a:pt x="376" y="8923"/>
                  </a:cubicBezTo>
                  <a:cubicBezTo>
                    <a:pt x="548" y="10031"/>
                    <a:pt x="1211" y="10393"/>
                    <a:pt x="1977" y="10393"/>
                  </a:cubicBezTo>
                  <a:cubicBezTo>
                    <a:pt x="3222" y="10393"/>
                    <a:pt x="4738" y="9437"/>
                    <a:pt x="4862" y="9174"/>
                  </a:cubicBezTo>
                  <a:cubicBezTo>
                    <a:pt x="5062" y="8774"/>
                    <a:pt x="5063" y="0"/>
                    <a:pt x="3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flipH="1">
              <a:off x="871758" y="1726394"/>
              <a:ext cx="1366958" cy="1968877"/>
            </a:xfrm>
            <a:custGeom>
              <a:avLst/>
              <a:gdLst/>
              <a:ahLst/>
              <a:cxnLst/>
              <a:rect l="l" t="t" r="r" b="b"/>
              <a:pathLst>
                <a:path w="11906" h="17149" extrusionOk="0">
                  <a:moveTo>
                    <a:pt x="6576" y="0"/>
                  </a:moveTo>
                  <a:cubicBezTo>
                    <a:pt x="5469" y="0"/>
                    <a:pt x="3610" y="372"/>
                    <a:pt x="3610" y="372"/>
                  </a:cubicBezTo>
                  <a:cubicBezTo>
                    <a:pt x="3610" y="372"/>
                    <a:pt x="3384" y="422"/>
                    <a:pt x="3033" y="523"/>
                  </a:cubicBezTo>
                  <a:cubicBezTo>
                    <a:pt x="2281" y="698"/>
                    <a:pt x="1003" y="1074"/>
                    <a:pt x="677" y="1325"/>
                  </a:cubicBezTo>
                  <a:cubicBezTo>
                    <a:pt x="402" y="1575"/>
                    <a:pt x="477" y="2177"/>
                    <a:pt x="502" y="3430"/>
                  </a:cubicBezTo>
                  <a:cubicBezTo>
                    <a:pt x="552" y="4483"/>
                    <a:pt x="753" y="6813"/>
                    <a:pt x="753" y="6813"/>
                  </a:cubicBezTo>
                  <a:lnTo>
                    <a:pt x="1" y="16538"/>
                  </a:lnTo>
                  <a:cubicBezTo>
                    <a:pt x="1" y="16538"/>
                    <a:pt x="1184" y="16721"/>
                    <a:pt x="2325" y="16721"/>
                  </a:cubicBezTo>
                  <a:cubicBezTo>
                    <a:pt x="2820" y="16721"/>
                    <a:pt x="3306" y="16686"/>
                    <a:pt x="3685" y="16588"/>
                  </a:cubicBezTo>
                  <a:cubicBezTo>
                    <a:pt x="4637" y="16362"/>
                    <a:pt x="5013" y="16062"/>
                    <a:pt x="5339" y="15711"/>
                  </a:cubicBezTo>
                  <a:cubicBezTo>
                    <a:pt x="5565" y="15485"/>
                    <a:pt x="5665" y="15335"/>
                    <a:pt x="5665" y="15335"/>
                  </a:cubicBezTo>
                  <a:cubicBezTo>
                    <a:pt x="5665" y="15335"/>
                    <a:pt x="6467" y="16463"/>
                    <a:pt x="8171" y="16889"/>
                  </a:cubicBezTo>
                  <a:cubicBezTo>
                    <a:pt x="8987" y="17096"/>
                    <a:pt x="9832" y="17149"/>
                    <a:pt x="10486" y="17149"/>
                  </a:cubicBezTo>
                  <a:cubicBezTo>
                    <a:pt x="11178" y="17149"/>
                    <a:pt x="11655" y="17089"/>
                    <a:pt x="11655" y="17089"/>
                  </a:cubicBezTo>
                  <a:lnTo>
                    <a:pt x="11028" y="6011"/>
                  </a:lnTo>
                  <a:cubicBezTo>
                    <a:pt x="11028" y="6011"/>
                    <a:pt x="11905" y="1500"/>
                    <a:pt x="11454" y="1149"/>
                  </a:cubicBezTo>
                  <a:cubicBezTo>
                    <a:pt x="11154" y="924"/>
                    <a:pt x="9900" y="598"/>
                    <a:pt x="8748" y="322"/>
                  </a:cubicBezTo>
                  <a:cubicBezTo>
                    <a:pt x="8021" y="172"/>
                    <a:pt x="7369" y="46"/>
                    <a:pt x="6968" y="21"/>
                  </a:cubicBezTo>
                  <a:cubicBezTo>
                    <a:pt x="6854" y="7"/>
                    <a:pt x="6722" y="0"/>
                    <a:pt x="6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flipH="1">
              <a:off x="1588303" y="2681268"/>
              <a:ext cx="37429" cy="848905"/>
            </a:xfrm>
            <a:custGeom>
              <a:avLst/>
              <a:gdLst/>
              <a:ahLst/>
              <a:cxnLst/>
              <a:rect l="l" t="t" r="r" b="b"/>
              <a:pathLst>
                <a:path w="326" h="7394" extrusionOk="0">
                  <a:moveTo>
                    <a:pt x="25" y="0"/>
                  </a:moveTo>
                  <a:lnTo>
                    <a:pt x="0" y="7394"/>
                  </a:lnTo>
                  <a:cubicBezTo>
                    <a:pt x="226" y="7168"/>
                    <a:pt x="326" y="7018"/>
                    <a:pt x="326" y="7018"/>
                  </a:cubicBezTo>
                  <a:lnTo>
                    <a:pt x="276" y="326"/>
                  </a:lnTo>
                  <a:lnTo>
                    <a:pt x="25"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flipH="1">
              <a:off x="1076009" y="3133046"/>
              <a:ext cx="380029" cy="88978"/>
            </a:xfrm>
            <a:custGeom>
              <a:avLst/>
              <a:gdLst/>
              <a:ahLst/>
              <a:cxnLst/>
              <a:rect l="l" t="t" r="r" b="b"/>
              <a:pathLst>
                <a:path w="3310" h="775" extrusionOk="0">
                  <a:moveTo>
                    <a:pt x="1" y="0"/>
                  </a:moveTo>
                  <a:cubicBezTo>
                    <a:pt x="1" y="0"/>
                    <a:pt x="577" y="551"/>
                    <a:pt x="1580" y="752"/>
                  </a:cubicBezTo>
                  <a:cubicBezTo>
                    <a:pt x="1666" y="767"/>
                    <a:pt x="1751" y="774"/>
                    <a:pt x="1833" y="774"/>
                  </a:cubicBezTo>
                  <a:cubicBezTo>
                    <a:pt x="2702" y="774"/>
                    <a:pt x="3309" y="0"/>
                    <a:pt x="330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flipH="1">
              <a:off x="1686123" y="3133046"/>
              <a:ext cx="382785" cy="88978"/>
            </a:xfrm>
            <a:custGeom>
              <a:avLst/>
              <a:gdLst/>
              <a:ahLst/>
              <a:cxnLst/>
              <a:rect l="l" t="t" r="r" b="b"/>
              <a:pathLst>
                <a:path w="3334" h="775" extrusionOk="0">
                  <a:moveTo>
                    <a:pt x="0" y="0"/>
                  </a:moveTo>
                  <a:cubicBezTo>
                    <a:pt x="0" y="0"/>
                    <a:pt x="628" y="774"/>
                    <a:pt x="1501" y="774"/>
                  </a:cubicBezTo>
                  <a:cubicBezTo>
                    <a:pt x="1583" y="774"/>
                    <a:pt x="1668" y="767"/>
                    <a:pt x="1755" y="752"/>
                  </a:cubicBezTo>
                  <a:cubicBezTo>
                    <a:pt x="2732" y="551"/>
                    <a:pt x="3334" y="0"/>
                    <a:pt x="3334"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flipH="1">
              <a:off x="1317804" y="1051426"/>
              <a:ext cx="607243" cy="503097"/>
            </a:xfrm>
            <a:custGeom>
              <a:avLst/>
              <a:gdLst/>
              <a:ahLst/>
              <a:cxnLst/>
              <a:rect l="l" t="t" r="r" b="b"/>
              <a:pathLst>
                <a:path w="5289" h="4382" extrusionOk="0">
                  <a:moveTo>
                    <a:pt x="3063" y="1"/>
                  </a:moveTo>
                  <a:cubicBezTo>
                    <a:pt x="2696" y="1"/>
                    <a:pt x="2368" y="81"/>
                    <a:pt x="2131" y="211"/>
                  </a:cubicBezTo>
                  <a:cubicBezTo>
                    <a:pt x="1960" y="126"/>
                    <a:pt x="1785" y="87"/>
                    <a:pt x="1613" y="87"/>
                  </a:cubicBezTo>
                  <a:cubicBezTo>
                    <a:pt x="1333" y="87"/>
                    <a:pt x="1061" y="190"/>
                    <a:pt x="828" y="362"/>
                  </a:cubicBezTo>
                  <a:cubicBezTo>
                    <a:pt x="477" y="637"/>
                    <a:pt x="0" y="1414"/>
                    <a:pt x="76" y="1590"/>
                  </a:cubicBezTo>
                  <a:cubicBezTo>
                    <a:pt x="84" y="1620"/>
                    <a:pt x="103" y="1632"/>
                    <a:pt x="128" y="1632"/>
                  </a:cubicBezTo>
                  <a:cubicBezTo>
                    <a:pt x="251" y="1632"/>
                    <a:pt x="527" y="1339"/>
                    <a:pt x="527" y="1339"/>
                  </a:cubicBezTo>
                  <a:lnTo>
                    <a:pt x="527" y="1339"/>
                  </a:lnTo>
                  <a:cubicBezTo>
                    <a:pt x="527" y="1339"/>
                    <a:pt x="101" y="2066"/>
                    <a:pt x="251" y="2166"/>
                  </a:cubicBezTo>
                  <a:cubicBezTo>
                    <a:pt x="267" y="2174"/>
                    <a:pt x="282" y="2177"/>
                    <a:pt x="298" y="2177"/>
                  </a:cubicBezTo>
                  <a:cubicBezTo>
                    <a:pt x="431" y="2177"/>
                    <a:pt x="552" y="1916"/>
                    <a:pt x="552" y="1915"/>
                  </a:cubicBezTo>
                  <a:lnTo>
                    <a:pt x="552" y="1915"/>
                  </a:lnTo>
                  <a:cubicBezTo>
                    <a:pt x="552" y="1916"/>
                    <a:pt x="502" y="2342"/>
                    <a:pt x="602" y="2667"/>
                  </a:cubicBezTo>
                  <a:cubicBezTo>
                    <a:pt x="677" y="2993"/>
                    <a:pt x="1078" y="3169"/>
                    <a:pt x="1078" y="3169"/>
                  </a:cubicBezTo>
                  <a:cubicBezTo>
                    <a:pt x="1078" y="3169"/>
                    <a:pt x="2040" y="4381"/>
                    <a:pt x="3658" y="4381"/>
                  </a:cubicBezTo>
                  <a:cubicBezTo>
                    <a:pt x="3812" y="4381"/>
                    <a:pt x="3971" y="4370"/>
                    <a:pt x="4136" y="4347"/>
                  </a:cubicBezTo>
                  <a:cubicBezTo>
                    <a:pt x="5239" y="3419"/>
                    <a:pt x="5289" y="2241"/>
                    <a:pt x="5264" y="1840"/>
                  </a:cubicBezTo>
                  <a:cubicBezTo>
                    <a:pt x="5214" y="1439"/>
                    <a:pt x="5188" y="788"/>
                    <a:pt x="4361" y="336"/>
                  </a:cubicBezTo>
                  <a:cubicBezTo>
                    <a:pt x="3926" y="99"/>
                    <a:pt x="3470" y="1"/>
                    <a:pt x="3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flipH="1">
              <a:off x="1317804" y="1092528"/>
              <a:ext cx="561204" cy="453614"/>
            </a:xfrm>
            <a:custGeom>
              <a:avLst/>
              <a:gdLst/>
              <a:ahLst/>
              <a:cxnLst/>
              <a:rect l="l" t="t" r="r" b="b"/>
              <a:pathLst>
                <a:path w="4888" h="3951" extrusionOk="0">
                  <a:moveTo>
                    <a:pt x="2475" y="1"/>
                  </a:moveTo>
                  <a:cubicBezTo>
                    <a:pt x="2245" y="1"/>
                    <a:pt x="1997" y="46"/>
                    <a:pt x="1730" y="154"/>
                  </a:cubicBezTo>
                  <a:cubicBezTo>
                    <a:pt x="1730" y="154"/>
                    <a:pt x="1543" y="35"/>
                    <a:pt x="1225" y="35"/>
                  </a:cubicBezTo>
                  <a:cubicBezTo>
                    <a:pt x="1157" y="35"/>
                    <a:pt x="1083" y="40"/>
                    <a:pt x="1003" y="54"/>
                  </a:cubicBezTo>
                  <a:cubicBezTo>
                    <a:pt x="552" y="129"/>
                    <a:pt x="0" y="680"/>
                    <a:pt x="76" y="780"/>
                  </a:cubicBezTo>
                  <a:cubicBezTo>
                    <a:pt x="86" y="795"/>
                    <a:pt x="105" y="801"/>
                    <a:pt x="129" y="801"/>
                  </a:cubicBezTo>
                  <a:cubicBezTo>
                    <a:pt x="271" y="801"/>
                    <a:pt x="602" y="580"/>
                    <a:pt x="602" y="580"/>
                  </a:cubicBezTo>
                  <a:lnTo>
                    <a:pt x="602" y="580"/>
                  </a:lnTo>
                  <a:cubicBezTo>
                    <a:pt x="602" y="580"/>
                    <a:pt x="26" y="1207"/>
                    <a:pt x="176" y="1332"/>
                  </a:cubicBezTo>
                  <a:cubicBezTo>
                    <a:pt x="197" y="1344"/>
                    <a:pt x="219" y="1349"/>
                    <a:pt x="241" y="1349"/>
                  </a:cubicBezTo>
                  <a:cubicBezTo>
                    <a:pt x="364" y="1349"/>
                    <a:pt x="509" y="1199"/>
                    <a:pt x="581" y="1114"/>
                  </a:cubicBezTo>
                  <a:lnTo>
                    <a:pt x="581" y="1114"/>
                  </a:lnTo>
                  <a:cubicBezTo>
                    <a:pt x="486" y="1249"/>
                    <a:pt x="285" y="1628"/>
                    <a:pt x="402" y="2309"/>
                  </a:cubicBezTo>
                  <a:cubicBezTo>
                    <a:pt x="541" y="2987"/>
                    <a:pt x="1362" y="3950"/>
                    <a:pt x="2462" y="3950"/>
                  </a:cubicBezTo>
                  <a:cubicBezTo>
                    <a:pt x="2745" y="3950"/>
                    <a:pt x="3046" y="3887"/>
                    <a:pt x="3359" y="3738"/>
                  </a:cubicBezTo>
                  <a:cubicBezTo>
                    <a:pt x="4888" y="3036"/>
                    <a:pt x="4687" y="1232"/>
                    <a:pt x="4211" y="831"/>
                  </a:cubicBezTo>
                  <a:cubicBezTo>
                    <a:pt x="3824" y="521"/>
                    <a:pt x="3256" y="1"/>
                    <a:pt x="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flipH="1">
              <a:off x="1125034" y="1726394"/>
              <a:ext cx="906445" cy="992303"/>
            </a:xfrm>
            <a:custGeom>
              <a:avLst/>
              <a:gdLst/>
              <a:ahLst/>
              <a:cxnLst/>
              <a:rect l="l" t="t" r="r" b="b"/>
              <a:pathLst>
                <a:path w="7895" h="8643" extrusionOk="0">
                  <a:moveTo>
                    <a:pt x="4771" y="0"/>
                  </a:moveTo>
                  <a:cubicBezTo>
                    <a:pt x="3664" y="0"/>
                    <a:pt x="1805" y="372"/>
                    <a:pt x="1805" y="372"/>
                  </a:cubicBezTo>
                  <a:cubicBezTo>
                    <a:pt x="1805" y="372"/>
                    <a:pt x="1579" y="422"/>
                    <a:pt x="1228" y="523"/>
                  </a:cubicBezTo>
                  <a:cubicBezTo>
                    <a:pt x="827" y="1199"/>
                    <a:pt x="0" y="2854"/>
                    <a:pt x="276" y="4934"/>
                  </a:cubicBezTo>
                  <a:cubicBezTo>
                    <a:pt x="827" y="5059"/>
                    <a:pt x="1253" y="5159"/>
                    <a:pt x="1253" y="5159"/>
                  </a:cubicBezTo>
                  <a:lnTo>
                    <a:pt x="877" y="6237"/>
                  </a:lnTo>
                  <a:cubicBezTo>
                    <a:pt x="877" y="6237"/>
                    <a:pt x="2532" y="8067"/>
                    <a:pt x="3810" y="8643"/>
                  </a:cubicBezTo>
                  <a:cubicBezTo>
                    <a:pt x="5514" y="7691"/>
                    <a:pt x="6767" y="6312"/>
                    <a:pt x="7093" y="5510"/>
                  </a:cubicBezTo>
                  <a:cubicBezTo>
                    <a:pt x="6742" y="4859"/>
                    <a:pt x="6692" y="4683"/>
                    <a:pt x="6692" y="4683"/>
                  </a:cubicBezTo>
                  <a:lnTo>
                    <a:pt x="7770" y="4357"/>
                  </a:lnTo>
                  <a:cubicBezTo>
                    <a:pt x="7770" y="4357"/>
                    <a:pt x="7895" y="2778"/>
                    <a:pt x="7544" y="1600"/>
                  </a:cubicBezTo>
                  <a:cubicBezTo>
                    <a:pt x="7394" y="1074"/>
                    <a:pt x="7143" y="648"/>
                    <a:pt x="6943" y="322"/>
                  </a:cubicBezTo>
                  <a:cubicBezTo>
                    <a:pt x="6216" y="172"/>
                    <a:pt x="5564" y="46"/>
                    <a:pt x="5163" y="21"/>
                  </a:cubicBezTo>
                  <a:cubicBezTo>
                    <a:pt x="5049" y="7"/>
                    <a:pt x="4917" y="0"/>
                    <a:pt x="477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flipH="1">
              <a:off x="1277505" y="1743156"/>
              <a:ext cx="575555" cy="915151"/>
            </a:xfrm>
            <a:custGeom>
              <a:avLst/>
              <a:gdLst/>
              <a:ahLst/>
              <a:cxnLst/>
              <a:rect l="l" t="t" r="r" b="b"/>
              <a:pathLst>
                <a:path w="5013" h="7971" extrusionOk="0">
                  <a:moveTo>
                    <a:pt x="1028" y="1"/>
                  </a:moveTo>
                  <a:lnTo>
                    <a:pt x="752" y="101"/>
                  </a:lnTo>
                  <a:cubicBezTo>
                    <a:pt x="602" y="251"/>
                    <a:pt x="451" y="402"/>
                    <a:pt x="351" y="602"/>
                  </a:cubicBezTo>
                  <a:cubicBezTo>
                    <a:pt x="226" y="878"/>
                    <a:pt x="125" y="1179"/>
                    <a:pt x="75" y="1479"/>
                  </a:cubicBezTo>
                  <a:cubicBezTo>
                    <a:pt x="25" y="1780"/>
                    <a:pt x="0" y="2106"/>
                    <a:pt x="0" y="2407"/>
                  </a:cubicBezTo>
                  <a:cubicBezTo>
                    <a:pt x="0" y="2582"/>
                    <a:pt x="25" y="2733"/>
                    <a:pt x="50" y="2883"/>
                  </a:cubicBezTo>
                  <a:cubicBezTo>
                    <a:pt x="276" y="3936"/>
                    <a:pt x="902" y="5966"/>
                    <a:pt x="2130" y="7971"/>
                  </a:cubicBezTo>
                  <a:cubicBezTo>
                    <a:pt x="3333" y="6793"/>
                    <a:pt x="4862" y="2231"/>
                    <a:pt x="5013" y="1229"/>
                  </a:cubicBezTo>
                  <a:cubicBezTo>
                    <a:pt x="4937" y="953"/>
                    <a:pt x="4762" y="677"/>
                    <a:pt x="4587" y="452"/>
                  </a:cubicBezTo>
                  <a:cubicBezTo>
                    <a:pt x="4386" y="176"/>
                    <a:pt x="4211" y="1"/>
                    <a:pt x="4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flipH="1">
              <a:off x="1326415" y="1743156"/>
              <a:ext cx="471994" cy="302295"/>
            </a:xfrm>
            <a:custGeom>
              <a:avLst/>
              <a:gdLst/>
              <a:ahLst/>
              <a:cxnLst/>
              <a:rect l="l" t="t" r="r" b="b"/>
              <a:pathLst>
                <a:path w="4111" h="2633" extrusionOk="0">
                  <a:moveTo>
                    <a:pt x="552" y="1"/>
                  </a:moveTo>
                  <a:lnTo>
                    <a:pt x="276" y="101"/>
                  </a:lnTo>
                  <a:cubicBezTo>
                    <a:pt x="176" y="201"/>
                    <a:pt x="75" y="301"/>
                    <a:pt x="0" y="427"/>
                  </a:cubicBezTo>
                  <a:cubicBezTo>
                    <a:pt x="25" y="1103"/>
                    <a:pt x="301" y="2156"/>
                    <a:pt x="1554" y="2632"/>
                  </a:cubicBezTo>
                  <a:cubicBezTo>
                    <a:pt x="2983" y="2256"/>
                    <a:pt x="3810" y="1655"/>
                    <a:pt x="4085" y="577"/>
                  </a:cubicBezTo>
                  <a:cubicBezTo>
                    <a:pt x="4111" y="552"/>
                    <a:pt x="4111" y="502"/>
                    <a:pt x="4111" y="452"/>
                  </a:cubicBezTo>
                  <a:cubicBezTo>
                    <a:pt x="3910" y="176"/>
                    <a:pt x="3735" y="1"/>
                    <a:pt x="3735"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flipH="1">
              <a:off x="1417117" y="1458312"/>
              <a:ext cx="326642" cy="404361"/>
            </a:xfrm>
            <a:custGeom>
              <a:avLst/>
              <a:gdLst/>
              <a:ahLst/>
              <a:cxnLst/>
              <a:rect l="l" t="t" r="r" b="b"/>
              <a:pathLst>
                <a:path w="2845" h="3522" extrusionOk="0">
                  <a:moveTo>
                    <a:pt x="2507" y="1"/>
                  </a:moveTo>
                  <a:cubicBezTo>
                    <a:pt x="2507" y="1"/>
                    <a:pt x="1229" y="176"/>
                    <a:pt x="326" y="777"/>
                  </a:cubicBezTo>
                  <a:cubicBezTo>
                    <a:pt x="376" y="1354"/>
                    <a:pt x="376" y="1730"/>
                    <a:pt x="376" y="1980"/>
                  </a:cubicBezTo>
                  <a:cubicBezTo>
                    <a:pt x="376" y="2081"/>
                    <a:pt x="351" y="2181"/>
                    <a:pt x="351" y="2231"/>
                  </a:cubicBezTo>
                  <a:cubicBezTo>
                    <a:pt x="351" y="2281"/>
                    <a:pt x="326" y="2331"/>
                    <a:pt x="276" y="2381"/>
                  </a:cubicBezTo>
                  <a:cubicBezTo>
                    <a:pt x="251" y="2432"/>
                    <a:pt x="201" y="2457"/>
                    <a:pt x="151" y="2482"/>
                  </a:cubicBezTo>
                  <a:cubicBezTo>
                    <a:pt x="101" y="2632"/>
                    <a:pt x="0" y="3359"/>
                    <a:pt x="1028" y="3509"/>
                  </a:cubicBezTo>
                  <a:cubicBezTo>
                    <a:pt x="1094" y="3517"/>
                    <a:pt x="1159" y="3521"/>
                    <a:pt x="1223" y="3521"/>
                  </a:cubicBezTo>
                  <a:cubicBezTo>
                    <a:pt x="2154" y="3521"/>
                    <a:pt x="2845" y="2711"/>
                    <a:pt x="2657" y="2407"/>
                  </a:cubicBezTo>
                  <a:cubicBezTo>
                    <a:pt x="2557" y="2256"/>
                    <a:pt x="2532" y="1705"/>
                    <a:pt x="2507" y="1178"/>
                  </a:cubicBezTo>
                  <a:cubicBezTo>
                    <a:pt x="2507" y="577"/>
                    <a:pt x="2507" y="1"/>
                    <a:pt x="2507" y="1"/>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flipH="1">
              <a:off x="1455924" y="1458312"/>
              <a:ext cx="250406" cy="230768"/>
            </a:xfrm>
            <a:custGeom>
              <a:avLst/>
              <a:gdLst/>
              <a:ahLst/>
              <a:cxnLst/>
              <a:rect l="l" t="t" r="r" b="b"/>
              <a:pathLst>
                <a:path w="2181" h="2010" extrusionOk="0">
                  <a:moveTo>
                    <a:pt x="2181" y="1"/>
                  </a:moveTo>
                  <a:cubicBezTo>
                    <a:pt x="2181" y="1"/>
                    <a:pt x="903" y="176"/>
                    <a:pt x="0" y="777"/>
                  </a:cubicBezTo>
                  <a:cubicBezTo>
                    <a:pt x="50" y="1354"/>
                    <a:pt x="50" y="1730"/>
                    <a:pt x="50" y="1980"/>
                  </a:cubicBezTo>
                  <a:cubicBezTo>
                    <a:pt x="155" y="1998"/>
                    <a:pt x="281" y="2009"/>
                    <a:pt x="417" y="2009"/>
                  </a:cubicBezTo>
                  <a:cubicBezTo>
                    <a:pt x="671" y="2009"/>
                    <a:pt x="958" y="1969"/>
                    <a:pt x="1203" y="1855"/>
                  </a:cubicBezTo>
                  <a:cubicBezTo>
                    <a:pt x="1679" y="1655"/>
                    <a:pt x="1980" y="1429"/>
                    <a:pt x="2181" y="1178"/>
                  </a:cubicBezTo>
                  <a:cubicBezTo>
                    <a:pt x="2181" y="577"/>
                    <a:pt x="2181" y="1"/>
                    <a:pt x="218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flipH="1">
              <a:off x="1470275" y="1884372"/>
              <a:ext cx="262002" cy="788285"/>
            </a:xfrm>
            <a:custGeom>
              <a:avLst/>
              <a:gdLst/>
              <a:ahLst/>
              <a:cxnLst/>
              <a:rect l="l" t="t" r="r" b="b"/>
              <a:pathLst>
                <a:path w="2282" h="6866" extrusionOk="0">
                  <a:moveTo>
                    <a:pt x="1064" y="1"/>
                  </a:moveTo>
                  <a:cubicBezTo>
                    <a:pt x="1016" y="1"/>
                    <a:pt x="969" y="14"/>
                    <a:pt x="928" y="49"/>
                  </a:cubicBezTo>
                  <a:cubicBezTo>
                    <a:pt x="903" y="149"/>
                    <a:pt x="853" y="400"/>
                    <a:pt x="803" y="726"/>
                  </a:cubicBezTo>
                  <a:cubicBezTo>
                    <a:pt x="677" y="1327"/>
                    <a:pt x="502" y="2229"/>
                    <a:pt x="327" y="3257"/>
                  </a:cubicBezTo>
                  <a:cubicBezTo>
                    <a:pt x="226" y="3858"/>
                    <a:pt x="101" y="4485"/>
                    <a:pt x="1" y="5137"/>
                  </a:cubicBezTo>
                  <a:cubicBezTo>
                    <a:pt x="301" y="5663"/>
                    <a:pt x="853" y="6565"/>
                    <a:pt x="1154" y="6866"/>
                  </a:cubicBezTo>
                  <a:cubicBezTo>
                    <a:pt x="1479" y="6540"/>
                    <a:pt x="1905" y="5863"/>
                    <a:pt x="2281" y="5262"/>
                  </a:cubicBezTo>
                  <a:cubicBezTo>
                    <a:pt x="2206" y="4761"/>
                    <a:pt x="2131" y="4259"/>
                    <a:pt x="2056" y="3758"/>
                  </a:cubicBezTo>
                  <a:cubicBezTo>
                    <a:pt x="1855" y="2555"/>
                    <a:pt x="1655" y="1427"/>
                    <a:pt x="1530" y="776"/>
                  </a:cubicBezTo>
                  <a:cubicBezTo>
                    <a:pt x="1454" y="375"/>
                    <a:pt x="1404" y="149"/>
                    <a:pt x="1404" y="149"/>
                  </a:cubicBezTo>
                  <a:cubicBezTo>
                    <a:pt x="1404" y="149"/>
                    <a:pt x="1226" y="1"/>
                    <a:pt x="1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flipH="1">
              <a:off x="1470275" y="2258194"/>
              <a:ext cx="262002" cy="414464"/>
            </a:xfrm>
            <a:custGeom>
              <a:avLst/>
              <a:gdLst/>
              <a:ahLst/>
              <a:cxnLst/>
              <a:rect l="l" t="t" r="r" b="b"/>
              <a:pathLst>
                <a:path w="2282" h="3610" extrusionOk="0">
                  <a:moveTo>
                    <a:pt x="327" y="1"/>
                  </a:moveTo>
                  <a:cubicBezTo>
                    <a:pt x="226" y="602"/>
                    <a:pt x="101" y="1229"/>
                    <a:pt x="1" y="1881"/>
                  </a:cubicBezTo>
                  <a:cubicBezTo>
                    <a:pt x="301" y="2407"/>
                    <a:pt x="853" y="3309"/>
                    <a:pt x="1154" y="3610"/>
                  </a:cubicBezTo>
                  <a:cubicBezTo>
                    <a:pt x="1479" y="3284"/>
                    <a:pt x="1905" y="2607"/>
                    <a:pt x="2281" y="2006"/>
                  </a:cubicBezTo>
                  <a:cubicBezTo>
                    <a:pt x="2206" y="1505"/>
                    <a:pt x="2131" y="1003"/>
                    <a:pt x="2056" y="502"/>
                  </a:cubicBezTo>
                  <a:lnTo>
                    <a:pt x="1053" y="2432"/>
                  </a:lnTo>
                  <a:lnTo>
                    <a:pt x="327"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flipH="1">
              <a:off x="1556614" y="1884372"/>
              <a:ext cx="83583" cy="97703"/>
            </a:xfrm>
            <a:custGeom>
              <a:avLst/>
              <a:gdLst/>
              <a:ahLst/>
              <a:cxnLst/>
              <a:rect l="l" t="t" r="r" b="b"/>
              <a:pathLst>
                <a:path w="728" h="851" extrusionOk="0">
                  <a:moveTo>
                    <a:pt x="262" y="1"/>
                  </a:moveTo>
                  <a:cubicBezTo>
                    <a:pt x="214" y="1"/>
                    <a:pt x="167" y="14"/>
                    <a:pt x="126" y="49"/>
                  </a:cubicBezTo>
                  <a:cubicBezTo>
                    <a:pt x="101" y="149"/>
                    <a:pt x="51" y="400"/>
                    <a:pt x="1" y="726"/>
                  </a:cubicBezTo>
                  <a:cubicBezTo>
                    <a:pt x="101" y="776"/>
                    <a:pt x="226" y="826"/>
                    <a:pt x="352" y="851"/>
                  </a:cubicBezTo>
                  <a:cubicBezTo>
                    <a:pt x="477" y="851"/>
                    <a:pt x="602" y="826"/>
                    <a:pt x="728" y="776"/>
                  </a:cubicBezTo>
                  <a:cubicBezTo>
                    <a:pt x="652" y="375"/>
                    <a:pt x="602" y="149"/>
                    <a:pt x="602" y="149"/>
                  </a:cubicBezTo>
                  <a:cubicBezTo>
                    <a:pt x="602" y="149"/>
                    <a:pt x="424" y="1"/>
                    <a:pt x="26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flipH="1">
              <a:off x="1513445" y="1803661"/>
              <a:ext cx="158326" cy="138805"/>
            </a:xfrm>
            <a:custGeom>
              <a:avLst/>
              <a:gdLst/>
              <a:ahLst/>
              <a:cxnLst/>
              <a:rect l="l" t="t" r="r" b="b"/>
              <a:pathLst>
                <a:path w="1379" h="1209" extrusionOk="0">
                  <a:moveTo>
                    <a:pt x="702" y="0"/>
                  </a:moveTo>
                  <a:cubicBezTo>
                    <a:pt x="376" y="0"/>
                    <a:pt x="0" y="251"/>
                    <a:pt x="0" y="526"/>
                  </a:cubicBezTo>
                  <a:cubicBezTo>
                    <a:pt x="0" y="827"/>
                    <a:pt x="226" y="1128"/>
                    <a:pt x="551" y="1203"/>
                  </a:cubicBezTo>
                  <a:cubicBezTo>
                    <a:pt x="577" y="1207"/>
                    <a:pt x="603" y="1209"/>
                    <a:pt x="628" y="1209"/>
                  </a:cubicBezTo>
                  <a:cubicBezTo>
                    <a:pt x="942" y="1209"/>
                    <a:pt x="1185" y="930"/>
                    <a:pt x="1278" y="652"/>
                  </a:cubicBezTo>
                  <a:cubicBezTo>
                    <a:pt x="1378" y="351"/>
                    <a:pt x="1053" y="25"/>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flipH="1">
              <a:off x="1199777" y="1708598"/>
              <a:ext cx="400122" cy="964060"/>
            </a:xfrm>
            <a:custGeom>
              <a:avLst/>
              <a:gdLst/>
              <a:ahLst/>
              <a:cxnLst/>
              <a:rect l="l" t="t" r="r" b="b"/>
              <a:pathLst>
                <a:path w="3485" h="8397" extrusionOk="0">
                  <a:moveTo>
                    <a:pt x="1755" y="1"/>
                  </a:moveTo>
                  <a:cubicBezTo>
                    <a:pt x="1755" y="1"/>
                    <a:pt x="2356" y="1179"/>
                    <a:pt x="2081" y="2783"/>
                  </a:cubicBezTo>
                  <a:cubicBezTo>
                    <a:pt x="1805" y="4387"/>
                    <a:pt x="1" y="8397"/>
                    <a:pt x="1" y="8397"/>
                  </a:cubicBezTo>
                  <a:cubicBezTo>
                    <a:pt x="1078" y="7871"/>
                    <a:pt x="2808" y="5540"/>
                    <a:pt x="2808" y="5540"/>
                  </a:cubicBezTo>
                  <a:lnTo>
                    <a:pt x="2457" y="4738"/>
                  </a:lnTo>
                  <a:lnTo>
                    <a:pt x="2382" y="4562"/>
                  </a:lnTo>
                  <a:lnTo>
                    <a:pt x="3384" y="4212"/>
                  </a:lnTo>
                  <a:cubicBezTo>
                    <a:pt x="3384" y="4212"/>
                    <a:pt x="3484" y="3635"/>
                    <a:pt x="3334" y="2633"/>
                  </a:cubicBezTo>
                  <a:cubicBezTo>
                    <a:pt x="3209" y="1655"/>
                    <a:pt x="2833" y="903"/>
                    <a:pt x="2507" y="477"/>
                  </a:cubicBezTo>
                  <a:cubicBezTo>
                    <a:pt x="2181" y="76"/>
                    <a:pt x="1755" y="1"/>
                    <a:pt x="1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flipH="1">
              <a:off x="1317804" y="2232361"/>
              <a:ext cx="97935" cy="25947"/>
            </a:xfrm>
            <a:custGeom>
              <a:avLst/>
              <a:gdLst/>
              <a:ahLst/>
              <a:cxnLst/>
              <a:rect l="l" t="t" r="r" b="b"/>
              <a:pathLst>
                <a:path w="853" h="226" extrusionOk="0">
                  <a:moveTo>
                    <a:pt x="778" y="0"/>
                  </a:moveTo>
                  <a:lnTo>
                    <a:pt x="1" y="226"/>
                  </a:lnTo>
                  <a:lnTo>
                    <a:pt x="853" y="176"/>
                  </a:lnTo>
                  <a:lnTo>
                    <a:pt x="778"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flipH="1">
              <a:off x="1599784" y="1731675"/>
              <a:ext cx="345356" cy="940983"/>
            </a:xfrm>
            <a:custGeom>
              <a:avLst/>
              <a:gdLst/>
              <a:ahLst/>
              <a:cxnLst/>
              <a:rect l="l" t="t" r="r" b="b"/>
              <a:pathLst>
                <a:path w="3008" h="8196" extrusionOk="0">
                  <a:moveTo>
                    <a:pt x="1955" y="0"/>
                  </a:moveTo>
                  <a:lnTo>
                    <a:pt x="1955" y="0"/>
                  </a:lnTo>
                  <a:cubicBezTo>
                    <a:pt x="1629" y="51"/>
                    <a:pt x="1053" y="326"/>
                    <a:pt x="1053" y="326"/>
                  </a:cubicBezTo>
                  <a:cubicBezTo>
                    <a:pt x="1053" y="326"/>
                    <a:pt x="727" y="777"/>
                    <a:pt x="376" y="1755"/>
                  </a:cubicBezTo>
                  <a:cubicBezTo>
                    <a:pt x="0" y="2858"/>
                    <a:pt x="50" y="4462"/>
                    <a:pt x="50" y="4462"/>
                  </a:cubicBezTo>
                  <a:lnTo>
                    <a:pt x="877" y="4712"/>
                  </a:lnTo>
                  <a:cubicBezTo>
                    <a:pt x="877" y="4712"/>
                    <a:pt x="852" y="4787"/>
                    <a:pt x="827" y="4963"/>
                  </a:cubicBezTo>
                  <a:cubicBezTo>
                    <a:pt x="777" y="5163"/>
                    <a:pt x="752" y="5489"/>
                    <a:pt x="752" y="5865"/>
                  </a:cubicBezTo>
                  <a:cubicBezTo>
                    <a:pt x="1003" y="6467"/>
                    <a:pt x="2983" y="8171"/>
                    <a:pt x="3008" y="8196"/>
                  </a:cubicBezTo>
                  <a:cubicBezTo>
                    <a:pt x="2983" y="8146"/>
                    <a:pt x="1178" y="3484"/>
                    <a:pt x="1128" y="2181"/>
                  </a:cubicBezTo>
                  <a:cubicBezTo>
                    <a:pt x="1078" y="878"/>
                    <a:pt x="1955" y="1"/>
                    <a:pt x="1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flipH="1">
              <a:off x="1749384" y="2272660"/>
              <a:ext cx="100805" cy="31688"/>
            </a:xfrm>
            <a:custGeom>
              <a:avLst/>
              <a:gdLst/>
              <a:ahLst/>
              <a:cxnLst/>
              <a:rect l="l" t="t" r="r" b="b"/>
              <a:pathLst>
                <a:path w="878" h="276" extrusionOk="0">
                  <a:moveTo>
                    <a:pt x="50" y="0"/>
                  </a:moveTo>
                  <a:cubicBezTo>
                    <a:pt x="50" y="0"/>
                    <a:pt x="25" y="75"/>
                    <a:pt x="0" y="251"/>
                  </a:cubicBezTo>
                  <a:lnTo>
                    <a:pt x="877" y="276"/>
                  </a:lnTo>
                  <a:lnTo>
                    <a:pt x="50"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flipH="1">
              <a:off x="1383936" y="1651078"/>
              <a:ext cx="400122" cy="293684"/>
            </a:xfrm>
            <a:custGeom>
              <a:avLst/>
              <a:gdLst/>
              <a:ahLst/>
              <a:cxnLst/>
              <a:rect l="l" t="t" r="r" b="b"/>
              <a:pathLst>
                <a:path w="3485" h="2558" extrusionOk="0">
                  <a:moveTo>
                    <a:pt x="2883" y="1"/>
                  </a:moveTo>
                  <a:cubicBezTo>
                    <a:pt x="2883" y="1"/>
                    <a:pt x="2883" y="251"/>
                    <a:pt x="2858" y="477"/>
                  </a:cubicBezTo>
                  <a:cubicBezTo>
                    <a:pt x="2687" y="843"/>
                    <a:pt x="2089" y="1280"/>
                    <a:pt x="1456" y="1280"/>
                  </a:cubicBezTo>
                  <a:cubicBezTo>
                    <a:pt x="1439" y="1280"/>
                    <a:pt x="1422" y="1280"/>
                    <a:pt x="1404" y="1279"/>
                  </a:cubicBezTo>
                  <a:cubicBezTo>
                    <a:pt x="778" y="1254"/>
                    <a:pt x="627" y="778"/>
                    <a:pt x="627" y="778"/>
                  </a:cubicBezTo>
                  <a:cubicBezTo>
                    <a:pt x="627" y="778"/>
                    <a:pt x="652" y="753"/>
                    <a:pt x="702" y="627"/>
                  </a:cubicBezTo>
                  <a:cubicBezTo>
                    <a:pt x="778" y="452"/>
                    <a:pt x="727" y="301"/>
                    <a:pt x="727" y="301"/>
                  </a:cubicBezTo>
                  <a:cubicBezTo>
                    <a:pt x="527" y="301"/>
                    <a:pt x="1" y="928"/>
                    <a:pt x="176" y="1605"/>
                  </a:cubicBezTo>
                  <a:cubicBezTo>
                    <a:pt x="351" y="2281"/>
                    <a:pt x="778" y="2482"/>
                    <a:pt x="778" y="2482"/>
                  </a:cubicBezTo>
                  <a:cubicBezTo>
                    <a:pt x="778" y="2482"/>
                    <a:pt x="978" y="1454"/>
                    <a:pt x="1429" y="1429"/>
                  </a:cubicBezTo>
                  <a:cubicBezTo>
                    <a:pt x="1434" y="1429"/>
                    <a:pt x="1439" y="1429"/>
                    <a:pt x="1444" y="1429"/>
                  </a:cubicBezTo>
                  <a:cubicBezTo>
                    <a:pt x="1909" y="1429"/>
                    <a:pt x="2056" y="2557"/>
                    <a:pt x="2056" y="2557"/>
                  </a:cubicBezTo>
                  <a:cubicBezTo>
                    <a:pt x="2056" y="2557"/>
                    <a:pt x="2532" y="2382"/>
                    <a:pt x="2783" y="2131"/>
                  </a:cubicBezTo>
                  <a:cubicBezTo>
                    <a:pt x="3409" y="1580"/>
                    <a:pt x="3484" y="1129"/>
                    <a:pt x="3409" y="652"/>
                  </a:cubicBezTo>
                  <a:cubicBezTo>
                    <a:pt x="3334" y="176"/>
                    <a:pt x="2883" y="1"/>
                    <a:pt x="2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flipH="1">
              <a:off x="1769591" y="1348898"/>
              <a:ext cx="126638" cy="158553"/>
            </a:xfrm>
            <a:custGeom>
              <a:avLst/>
              <a:gdLst/>
              <a:ahLst/>
              <a:cxnLst/>
              <a:rect l="l" t="t" r="r" b="b"/>
              <a:pathLst>
                <a:path w="1103" h="1381" extrusionOk="0">
                  <a:moveTo>
                    <a:pt x="365" y="1"/>
                  </a:moveTo>
                  <a:cubicBezTo>
                    <a:pt x="360" y="1"/>
                    <a:pt x="356" y="1"/>
                    <a:pt x="351" y="1"/>
                  </a:cubicBezTo>
                  <a:cubicBezTo>
                    <a:pt x="25" y="26"/>
                    <a:pt x="0" y="302"/>
                    <a:pt x="25" y="578"/>
                  </a:cubicBezTo>
                  <a:cubicBezTo>
                    <a:pt x="74" y="847"/>
                    <a:pt x="315" y="1380"/>
                    <a:pt x="630" y="1380"/>
                  </a:cubicBezTo>
                  <a:cubicBezTo>
                    <a:pt x="637" y="1380"/>
                    <a:pt x="645" y="1380"/>
                    <a:pt x="652" y="1380"/>
                  </a:cubicBezTo>
                  <a:cubicBezTo>
                    <a:pt x="978" y="1380"/>
                    <a:pt x="1053" y="1229"/>
                    <a:pt x="1078" y="1129"/>
                  </a:cubicBezTo>
                  <a:cubicBezTo>
                    <a:pt x="1103" y="1055"/>
                    <a:pt x="760" y="1"/>
                    <a:pt x="365" y="1"/>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flipH="1">
              <a:off x="1798295" y="1369449"/>
              <a:ext cx="74973" cy="123536"/>
            </a:xfrm>
            <a:custGeom>
              <a:avLst/>
              <a:gdLst/>
              <a:ahLst/>
              <a:cxnLst/>
              <a:rect l="l" t="t" r="r" b="b"/>
              <a:pathLst>
                <a:path w="653" h="1076" extrusionOk="0">
                  <a:moveTo>
                    <a:pt x="147" y="0"/>
                  </a:moveTo>
                  <a:cubicBezTo>
                    <a:pt x="70" y="0"/>
                    <a:pt x="1" y="75"/>
                    <a:pt x="1" y="248"/>
                  </a:cubicBezTo>
                  <a:cubicBezTo>
                    <a:pt x="1" y="524"/>
                    <a:pt x="126" y="699"/>
                    <a:pt x="126" y="699"/>
                  </a:cubicBezTo>
                  <a:cubicBezTo>
                    <a:pt x="126" y="699"/>
                    <a:pt x="76" y="323"/>
                    <a:pt x="151" y="273"/>
                  </a:cubicBezTo>
                  <a:cubicBezTo>
                    <a:pt x="169" y="259"/>
                    <a:pt x="187" y="253"/>
                    <a:pt x="204" y="253"/>
                  </a:cubicBezTo>
                  <a:cubicBezTo>
                    <a:pt x="310" y="253"/>
                    <a:pt x="402" y="474"/>
                    <a:pt x="402" y="474"/>
                  </a:cubicBezTo>
                  <a:cubicBezTo>
                    <a:pt x="402" y="474"/>
                    <a:pt x="382" y="466"/>
                    <a:pt x="354" y="466"/>
                  </a:cubicBezTo>
                  <a:cubicBezTo>
                    <a:pt x="313" y="466"/>
                    <a:pt x="256" y="484"/>
                    <a:pt x="226" y="574"/>
                  </a:cubicBezTo>
                  <a:cubicBezTo>
                    <a:pt x="201" y="724"/>
                    <a:pt x="301" y="850"/>
                    <a:pt x="452" y="950"/>
                  </a:cubicBezTo>
                  <a:cubicBezTo>
                    <a:pt x="432" y="960"/>
                    <a:pt x="412" y="964"/>
                    <a:pt x="392" y="964"/>
                  </a:cubicBezTo>
                  <a:cubicBezTo>
                    <a:pt x="315" y="964"/>
                    <a:pt x="251" y="900"/>
                    <a:pt x="251" y="900"/>
                  </a:cubicBezTo>
                  <a:lnTo>
                    <a:pt x="251" y="900"/>
                  </a:lnTo>
                  <a:cubicBezTo>
                    <a:pt x="251" y="900"/>
                    <a:pt x="377" y="1075"/>
                    <a:pt x="477" y="1075"/>
                  </a:cubicBezTo>
                  <a:cubicBezTo>
                    <a:pt x="577" y="1075"/>
                    <a:pt x="652" y="875"/>
                    <a:pt x="652" y="875"/>
                  </a:cubicBezTo>
                  <a:lnTo>
                    <a:pt x="652" y="875"/>
                  </a:lnTo>
                  <a:cubicBezTo>
                    <a:pt x="652" y="875"/>
                    <a:pt x="641" y="876"/>
                    <a:pt x="623" y="876"/>
                  </a:cubicBezTo>
                  <a:cubicBezTo>
                    <a:pt x="559" y="876"/>
                    <a:pt x="410" y="861"/>
                    <a:pt x="352" y="724"/>
                  </a:cubicBezTo>
                  <a:cubicBezTo>
                    <a:pt x="301" y="574"/>
                    <a:pt x="527" y="549"/>
                    <a:pt x="527" y="549"/>
                  </a:cubicBezTo>
                  <a:cubicBezTo>
                    <a:pt x="527" y="549"/>
                    <a:pt x="377" y="198"/>
                    <a:pt x="276" y="73"/>
                  </a:cubicBezTo>
                  <a:cubicBezTo>
                    <a:pt x="239" y="26"/>
                    <a:pt x="192" y="0"/>
                    <a:pt x="14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flipH="1">
              <a:off x="1464535" y="1225248"/>
              <a:ext cx="354082" cy="410216"/>
            </a:xfrm>
            <a:custGeom>
              <a:avLst/>
              <a:gdLst/>
              <a:ahLst/>
              <a:cxnLst/>
              <a:rect l="l" t="t" r="r" b="b"/>
              <a:pathLst>
                <a:path w="3084" h="3573" extrusionOk="0">
                  <a:moveTo>
                    <a:pt x="1279" y="0"/>
                  </a:moveTo>
                  <a:cubicBezTo>
                    <a:pt x="1279" y="0"/>
                    <a:pt x="1053" y="326"/>
                    <a:pt x="627" y="477"/>
                  </a:cubicBezTo>
                  <a:cubicBezTo>
                    <a:pt x="527" y="502"/>
                    <a:pt x="427" y="552"/>
                    <a:pt x="352" y="577"/>
                  </a:cubicBezTo>
                  <a:cubicBezTo>
                    <a:pt x="126" y="702"/>
                    <a:pt x="1" y="928"/>
                    <a:pt x="26" y="1153"/>
                  </a:cubicBezTo>
                  <a:cubicBezTo>
                    <a:pt x="26" y="1178"/>
                    <a:pt x="26" y="1203"/>
                    <a:pt x="26" y="1228"/>
                  </a:cubicBezTo>
                  <a:cubicBezTo>
                    <a:pt x="76" y="1855"/>
                    <a:pt x="176" y="3008"/>
                    <a:pt x="377" y="3284"/>
                  </a:cubicBezTo>
                  <a:cubicBezTo>
                    <a:pt x="538" y="3495"/>
                    <a:pt x="831" y="3573"/>
                    <a:pt x="1147" y="3573"/>
                  </a:cubicBezTo>
                  <a:cubicBezTo>
                    <a:pt x="1618" y="3573"/>
                    <a:pt x="2137" y="3399"/>
                    <a:pt x="2332" y="3234"/>
                  </a:cubicBezTo>
                  <a:cubicBezTo>
                    <a:pt x="2657" y="2933"/>
                    <a:pt x="2958" y="2757"/>
                    <a:pt x="3084" y="1454"/>
                  </a:cubicBezTo>
                  <a:cubicBezTo>
                    <a:pt x="3084" y="1379"/>
                    <a:pt x="3084" y="1329"/>
                    <a:pt x="3084" y="1254"/>
                  </a:cubicBezTo>
                  <a:cubicBezTo>
                    <a:pt x="3033" y="878"/>
                    <a:pt x="2833" y="627"/>
                    <a:pt x="2557" y="502"/>
                  </a:cubicBezTo>
                  <a:cubicBezTo>
                    <a:pt x="2256" y="376"/>
                    <a:pt x="1429" y="201"/>
                    <a:pt x="1279"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flipH="1">
              <a:off x="1464535" y="1225248"/>
              <a:ext cx="354082" cy="143972"/>
            </a:xfrm>
            <a:custGeom>
              <a:avLst/>
              <a:gdLst/>
              <a:ahLst/>
              <a:cxnLst/>
              <a:rect l="l" t="t" r="r" b="b"/>
              <a:pathLst>
                <a:path w="3084" h="1254" extrusionOk="0">
                  <a:moveTo>
                    <a:pt x="1279" y="0"/>
                  </a:moveTo>
                  <a:cubicBezTo>
                    <a:pt x="1279" y="0"/>
                    <a:pt x="1053" y="326"/>
                    <a:pt x="627" y="477"/>
                  </a:cubicBezTo>
                  <a:cubicBezTo>
                    <a:pt x="527" y="502"/>
                    <a:pt x="427" y="552"/>
                    <a:pt x="352" y="577"/>
                  </a:cubicBezTo>
                  <a:cubicBezTo>
                    <a:pt x="126" y="702"/>
                    <a:pt x="1" y="928"/>
                    <a:pt x="26" y="1153"/>
                  </a:cubicBezTo>
                  <a:cubicBezTo>
                    <a:pt x="26" y="1178"/>
                    <a:pt x="26" y="1203"/>
                    <a:pt x="26" y="1228"/>
                  </a:cubicBezTo>
                  <a:cubicBezTo>
                    <a:pt x="126" y="1128"/>
                    <a:pt x="277" y="1003"/>
                    <a:pt x="527" y="903"/>
                  </a:cubicBezTo>
                  <a:cubicBezTo>
                    <a:pt x="1028" y="702"/>
                    <a:pt x="1204" y="577"/>
                    <a:pt x="1304" y="452"/>
                  </a:cubicBezTo>
                  <a:cubicBezTo>
                    <a:pt x="1705" y="677"/>
                    <a:pt x="2432" y="802"/>
                    <a:pt x="2708" y="953"/>
                  </a:cubicBezTo>
                  <a:cubicBezTo>
                    <a:pt x="2858" y="1053"/>
                    <a:pt x="2983" y="1128"/>
                    <a:pt x="3084" y="1254"/>
                  </a:cubicBezTo>
                  <a:cubicBezTo>
                    <a:pt x="3058" y="878"/>
                    <a:pt x="2833" y="627"/>
                    <a:pt x="2557" y="502"/>
                  </a:cubicBezTo>
                  <a:cubicBezTo>
                    <a:pt x="2256" y="376"/>
                    <a:pt x="1429" y="201"/>
                    <a:pt x="127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flipH="1">
              <a:off x="1605754" y="1548209"/>
              <a:ext cx="72561" cy="28702"/>
            </a:xfrm>
            <a:custGeom>
              <a:avLst/>
              <a:gdLst/>
              <a:ahLst/>
              <a:cxnLst/>
              <a:rect l="l" t="t" r="r" b="b"/>
              <a:pathLst>
                <a:path w="632" h="250" extrusionOk="0">
                  <a:moveTo>
                    <a:pt x="324" y="0"/>
                  </a:moveTo>
                  <a:cubicBezTo>
                    <a:pt x="188" y="0"/>
                    <a:pt x="42" y="79"/>
                    <a:pt x="7" y="220"/>
                  </a:cubicBezTo>
                  <a:cubicBezTo>
                    <a:pt x="0" y="240"/>
                    <a:pt x="43" y="249"/>
                    <a:pt x="107" y="249"/>
                  </a:cubicBezTo>
                  <a:cubicBezTo>
                    <a:pt x="287" y="249"/>
                    <a:pt x="631" y="174"/>
                    <a:pt x="483" y="45"/>
                  </a:cubicBezTo>
                  <a:cubicBezTo>
                    <a:pt x="438" y="15"/>
                    <a:pt x="382" y="0"/>
                    <a:pt x="324"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flipH="1">
              <a:off x="1596913" y="1461183"/>
              <a:ext cx="115157" cy="67164"/>
            </a:xfrm>
            <a:custGeom>
              <a:avLst/>
              <a:gdLst/>
              <a:ahLst/>
              <a:cxnLst/>
              <a:rect l="l" t="t" r="r" b="b"/>
              <a:pathLst>
                <a:path w="1003" h="585" extrusionOk="0">
                  <a:moveTo>
                    <a:pt x="1003" y="1"/>
                  </a:moveTo>
                  <a:lnTo>
                    <a:pt x="1003" y="1"/>
                  </a:lnTo>
                  <a:cubicBezTo>
                    <a:pt x="1003" y="1"/>
                    <a:pt x="852" y="226"/>
                    <a:pt x="552" y="351"/>
                  </a:cubicBezTo>
                  <a:cubicBezTo>
                    <a:pt x="415" y="408"/>
                    <a:pt x="288" y="424"/>
                    <a:pt x="191" y="424"/>
                  </a:cubicBezTo>
                  <a:cubicBezTo>
                    <a:pt x="75" y="424"/>
                    <a:pt x="0" y="402"/>
                    <a:pt x="0" y="402"/>
                  </a:cubicBezTo>
                  <a:lnTo>
                    <a:pt x="0" y="402"/>
                  </a:lnTo>
                  <a:cubicBezTo>
                    <a:pt x="0" y="402"/>
                    <a:pt x="102" y="584"/>
                    <a:pt x="414" y="584"/>
                  </a:cubicBezTo>
                  <a:cubicBezTo>
                    <a:pt x="449" y="584"/>
                    <a:pt x="486" y="582"/>
                    <a:pt x="526" y="577"/>
                  </a:cubicBezTo>
                  <a:cubicBezTo>
                    <a:pt x="927" y="527"/>
                    <a:pt x="1003" y="1"/>
                    <a:pt x="1003"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flipH="1">
              <a:off x="1663045" y="1325936"/>
              <a:ext cx="63491" cy="126750"/>
            </a:xfrm>
            <a:custGeom>
              <a:avLst/>
              <a:gdLst/>
              <a:ahLst/>
              <a:cxnLst/>
              <a:rect l="l" t="t" r="r" b="b"/>
              <a:pathLst>
                <a:path w="553" h="1104" extrusionOk="0">
                  <a:moveTo>
                    <a:pt x="377" y="1"/>
                  </a:moveTo>
                  <a:lnTo>
                    <a:pt x="377" y="1"/>
                  </a:lnTo>
                  <a:cubicBezTo>
                    <a:pt x="377" y="1"/>
                    <a:pt x="402" y="377"/>
                    <a:pt x="352" y="602"/>
                  </a:cubicBezTo>
                  <a:cubicBezTo>
                    <a:pt x="302" y="828"/>
                    <a:pt x="1" y="1103"/>
                    <a:pt x="1" y="1103"/>
                  </a:cubicBezTo>
                  <a:cubicBezTo>
                    <a:pt x="1" y="1103"/>
                    <a:pt x="477" y="978"/>
                    <a:pt x="502" y="627"/>
                  </a:cubicBezTo>
                  <a:cubicBezTo>
                    <a:pt x="552" y="251"/>
                    <a:pt x="377" y="1"/>
                    <a:pt x="377"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flipH="1">
              <a:off x="1654435" y="1445224"/>
              <a:ext cx="46958" cy="12514"/>
            </a:xfrm>
            <a:custGeom>
              <a:avLst/>
              <a:gdLst/>
              <a:ahLst/>
              <a:cxnLst/>
              <a:rect l="l" t="t" r="r" b="b"/>
              <a:pathLst>
                <a:path w="409" h="109" extrusionOk="0">
                  <a:moveTo>
                    <a:pt x="281" y="1"/>
                  </a:moveTo>
                  <a:cubicBezTo>
                    <a:pt x="160" y="1"/>
                    <a:pt x="1" y="33"/>
                    <a:pt x="32" y="64"/>
                  </a:cubicBezTo>
                  <a:cubicBezTo>
                    <a:pt x="45" y="89"/>
                    <a:pt x="133" y="108"/>
                    <a:pt x="220" y="108"/>
                  </a:cubicBezTo>
                  <a:cubicBezTo>
                    <a:pt x="308" y="108"/>
                    <a:pt x="396" y="89"/>
                    <a:pt x="408" y="39"/>
                  </a:cubicBezTo>
                  <a:cubicBezTo>
                    <a:pt x="408" y="12"/>
                    <a:pt x="351" y="1"/>
                    <a:pt x="28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flipH="1">
              <a:off x="1576706" y="1361183"/>
              <a:ext cx="52010" cy="46842"/>
            </a:xfrm>
            <a:custGeom>
              <a:avLst/>
              <a:gdLst/>
              <a:ahLst/>
              <a:cxnLst/>
              <a:rect l="l" t="t" r="r" b="b"/>
              <a:pathLst>
                <a:path w="453" h="408" extrusionOk="0">
                  <a:moveTo>
                    <a:pt x="206" y="0"/>
                  </a:moveTo>
                  <a:cubicBezTo>
                    <a:pt x="118" y="0"/>
                    <a:pt x="45" y="52"/>
                    <a:pt x="26" y="145"/>
                  </a:cubicBezTo>
                  <a:cubicBezTo>
                    <a:pt x="1" y="220"/>
                    <a:pt x="26" y="295"/>
                    <a:pt x="76" y="345"/>
                  </a:cubicBezTo>
                  <a:cubicBezTo>
                    <a:pt x="108" y="387"/>
                    <a:pt x="156" y="407"/>
                    <a:pt x="206" y="407"/>
                  </a:cubicBezTo>
                  <a:cubicBezTo>
                    <a:pt x="276" y="407"/>
                    <a:pt x="348" y="368"/>
                    <a:pt x="377" y="295"/>
                  </a:cubicBezTo>
                  <a:cubicBezTo>
                    <a:pt x="452" y="195"/>
                    <a:pt x="402" y="70"/>
                    <a:pt x="302" y="19"/>
                  </a:cubicBezTo>
                  <a:cubicBezTo>
                    <a:pt x="269" y="6"/>
                    <a:pt x="237"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flipH="1">
              <a:off x="1550874" y="1302056"/>
              <a:ext cx="86454" cy="29736"/>
            </a:xfrm>
            <a:custGeom>
              <a:avLst/>
              <a:gdLst/>
              <a:ahLst/>
              <a:cxnLst/>
              <a:rect l="l" t="t" r="r" b="b"/>
              <a:pathLst>
                <a:path w="753" h="259" extrusionOk="0">
                  <a:moveTo>
                    <a:pt x="317" y="1"/>
                  </a:moveTo>
                  <a:cubicBezTo>
                    <a:pt x="82" y="1"/>
                    <a:pt x="1" y="184"/>
                    <a:pt x="1" y="184"/>
                  </a:cubicBezTo>
                  <a:cubicBezTo>
                    <a:pt x="1" y="184"/>
                    <a:pt x="753" y="259"/>
                    <a:pt x="753" y="259"/>
                  </a:cubicBezTo>
                  <a:cubicBezTo>
                    <a:pt x="753" y="234"/>
                    <a:pt x="677" y="33"/>
                    <a:pt x="402" y="8"/>
                  </a:cubicBezTo>
                  <a:cubicBezTo>
                    <a:pt x="372" y="3"/>
                    <a:pt x="34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flipH="1">
              <a:off x="1717811" y="1361183"/>
              <a:ext cx="51895" cy="46842"/>
            </a:xfrm>
            <a:custGeom>
              <a:avLst/>
              <a:gdLst/>
              <a:ahLst/>
              <a:cxnLst/>
              <a:rect l="l" t="t" r="r" b="b"/>
              <a:pathLst>
                <a:path w="452" h="408" extrusionOk="0">
                  <a:moveTo>
                    <a:pt x="231" y="0"/>
                  </a:moveTo>
                  <a:cubicBezTo>
                    <a:pt x="142" y="0"/>
                    <a:pt x="63" y="52"/>
                    <a:pt x="26" y="145"/>
                  </a:cubicBezTo>
                  <a:cubicBezTo>
                    <a:pt x="1" y="220"/>
                    <a:pt x="26" y="295"/>
                    <a:pt x="76" y="345"/>
                  </a:cubicBezTo>
                  <a:lnTo>
                    <a:pt x="101" y="345"/>
                  </a:lnTo>
                  <a:cubicBezTo>
                    <a:pt x="133" y="387"/>
                    <a:pt x="181" y="407"/>
                    <a:pt x="231" y="407"/>
                  </a:cubicBezTo>
                  <a:cubicBezTo>
                    <a:pt x="301" y="407"/>
                    <a:pt x="373" y="368"/>
                    <a:pt x="402" y="295"/>
                  </a:cubicBezTo>
                  <a:cubicBezTo>
                    <a:pt x="452" y="195"/>
                    <a:pt x="427" y="70"/>
                    <a:pt x="327" y="19"/>
                  </a:cubicBezTo>
                  <a:cubicBezTo>
                    <a:pt x="294" y="6"/>
                    <a:pt x="26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flipH="1">
              <a:off x="1703345" y="1302056"/>
              <a:ext cx="89324" cy="29736"/>
            </a:xfrm>
            <a:custGeom>
              <a:avLst/>
              <a:gdLst/>
              <a:ahLst/>
              <a:cxnLst/>
              <a:rect l="l" t="t" r="r" b="b"/>
              <a:pathLst>
                <a:path w="778" h="259" extrusionOk="0">
                  <a:moveTo>
                    <a:pt x="461" y="1"/>
                  </a:moveTo>
                  <a:cubicBezTo>
                    <a:pt x="434" y="1"/>
                    <a:pt x="406" y="3"/>
                    <a:pt x="376" y="8"/>
                  </a:cubicBezTo>
                  <a:cubicBezTo>
                    <a:pt x="76" y="33"/>
                    <a:pt x="0" y="234"/>
                    <a:pt x="0" y="259"/>
                  </a:cubicBezTo>
                  <a:cubicBezTo>
                    <a:pt x="0" y="259"/>
                    <a:pt x="777" y="184"/>
                    <a:pt x="777" y="184"/>
                  </a:cubicBezTo>
                  <a:cubicBezTo>
                    <a:pt x="777" y="184"/>
                    <a:pt x="696"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flipH="1">
              <a:off x="1363844" y="1346028"/>
              <a:ext cx="129508" cy="161423"/>
            </a:xfrm>
            <a:custGeom>
              <a:avLst/>
              <a:gdLst/>
              <a:ahLst/>
              <a:cxnLst/>
              <a:rect l="l" t="t" r="r" b="b"/>
              <a:pathLst>
                <a:path w="1128" h="1406" extrusionOk="0">
                  <a:moveTo>
                    <a:pt x="738" y="1"/>
                  </a:moveTo>
                  <a:cubicBezTo>
                    <a:pt x="343" y="1"/>
                    <a:pt x="0" y="1080"/>
                    <a:pt x="25" y="1154"/>
                  </a:cubicBezTo>
                  <a:cubicBezTo>
                    <a:pt x="25" y="1229"/>
                    <a:pt x="100" y="1405"/>
                    <a:pt x="451" y="1405"/>
                  </a:cubicBezTo>
                  <a:cubicBezTo>
                    <a:pt x="458" y="1405"/>
                    <a:pt x="466" y="1405"/>
                    <a:pt x="473" y="1405"/>
                  </a:cubicBezTo>
                  <a:cubicBezTo>
                    <a:pt x="812" y="1405"/>
                    <a:pt x="1053" y="847"/>
                    <a:pt x="1078" y="578"/>
                  </a:cubicBezTo>
                  <a:cubicBezTo>
                    <a:pt x="1128" y="302"/>
                    <a:pt x="1103" y="1"/>
                    <a:pt x="752" y="1"/>
                  </a:cubicBezTo>
                  <a:cubicBezTo>
                    <a:pt x="747" y="1"/>
                    <a:pt x="743" y="1"/>
                    <a:pt x="738"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flipH="1">
              <a:off x="1386807" y="1365775"/>
              <a:ext cx="77843" cy="127209"/>
            </a:xfrm>
            <a:custGeom>
              <a:avLst/>
              <a:gdLst/>
              <a:ahLst/>
              <a:cxnLst/>
              <a:rect l="l" t="t" r="r" b="b"/>
              <a:pathLst>
                <a:path w="678" h="1108" extrusionOk="0">
                  <a:moveTo>
                    <a:pt x="533" y="1"/>
                  </a:moveTo>
                  <a:cubicBezTo>
                    <a:pt x="483" y="1"/>
                    <a:pt x="426" y="31"/>
                    <a:pt x="376" y="80"/>
                  </a:cubicBezTo>
                  <a:cubicBezTo>
                    <a:pt x="276" y="205"/>
                    <a:pt x="126" y="581"/>
                    <a:pt x="126" y="581"/>
                  </a:cubicBezTo>
                  <a:cubicBezTo>
                    <a:pt x="126" y="581"/>
                    <a:pt x="376" y="581"/>
                    <a:pt x="301" y="756"/>
                  </a:cubicBezTo>
                  <a:cubicBezTo>
                    <a:pt x="226" y="907"/>
                    <a:pt x="1" y="907"/>
                    <a:pt x="1" y="907"/>
                  </a:cubicBezTo>
                  <a:cubicBezTo>
                    <a:pt x="1" y="907"/>
                    <a:pt x="76" y="1107"/>
                    <a:pt x="176" y="1107"/>
                  </a:cubicBezTo>
                  <a:cubicBezTo>
                    <a:pt x="276" y="1107"/>
                    <a:pt x="427" y="932"/>
                    <a:pt x="427" y="932"/>
                  </a:cubicBezTo>
                  <a:lnTo>
                    <a:pt x="427" y="932"/>
                  </a:lnTo>
                  <a:cubicBezTo>
                    <a:pt x="427" y="932"/>
                    <a:pt x="346" y="996"/>
                    <a:pt x="263" y="996"/>
                  </a:cubicBezTo>
                  <a:cubicBezTo>
                    <a:pt x="242" y="996"/>
                    <a:pt x="221" y="992"/>
                    <a:pt x="201" y="982"/>
                  </a:cubicBezTo>
                  <a:cubicBezTo>
                    <a:pt x="376" y="882"/>
                    <a:pt x="477" y="756"/>
                    <a:pt x="427" y="581"/>
                  </a:cubicBezTo>
                  <a:cubicBezTo>
                    <a:pt x="397" y="491"/>
                    <a:pt x="339" y="473"/>
                    <a:pt x="298" y="473"/>
                  </a:cubicBezTo>
                  <a:cubicBezTo>
                    <a:pt x="271" y="473"/>
                    <a:pt x="251" y="481"/>
                    <a:pt x="251" y="481"/>
                  </a:cubicBezTo>
                  <a:cubicBezTo>
                    <a:pt x="251" y="481"/>
                    <a:pt x="339" y="251"/>
                    <a:pt x="442" y="251"/>
                  </a:cubicBezTo>
                  <a:cubicBezTo>
                    <a:pt x="461" y="251"/>
                    <a:pt x="482" y="260"/>
                    <a:pt x="502" y="280"/>
                  </a:cubicBezTo>
                  <a:cubicBezTo>
                    <a:pt x="577" y="330"/>
                    <a:pt x="552" y="731"/>
                    <a:pt x="552" y="731"/>
                  </a:cubicBezTo>
                  <a:cubicBezTo>
                    <a:pt x="552" y="731"/>
                    <a:pt x="677" y="531"/>
                    <a:pt x="677" y="255"/>
                  </a:cubicBezTo>
                  <a:cubicBezTo>
                    <a:pt x="677" y="72"/>
                    <a:pt x="612" y="1"/>
                    <a:pt x="533"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flipH="1">
              <a:off x="1798295" y="2442693"/>
              <a:ext cx="448458" cy="275085"/>
            </a:xfrm>
            <a:custGeom>
              <a:avLst/>
              <a:gdLst/>
              <a:ahLst/>
              <a:cxnLst/>
              <a:rect l="l" t="t" r="r" b="b"/>
              <a:pathLst>
                <a:path w="3906" h="2396" extrusionOk="0">
                  <a:moveTo>
                    <a:pt x="1669" y="1"/>
                  </a:moveTo>
                  <a:cubicBezTo>
                    <a:pt x="978" y="1"/>
                    <a:pt x="222" y="370"/>
                    <a:pt x="46" y="700"/>
                  </a:cubicBezTo>
                  <a:cubicBezTo>
                    <a:pt x="1" y="789"/>
                    <a:pt x="21" y="823"/>
                    <a:pt x="87" y="823"/>
                  </a:cubicBezTo>
                  <a:cubicBezTo>
                    <a:pt x="280" y="823"/>
                    <a:pt x="864" y="539"/>
                    <a:pt x="1370" y="539"/>
                  </a:cubicBezTo>
                  <a:cubicBezTo>
                    <a:pt x="1467" y="539"/>
                    <a:pt x="1561" y="549"/>
                    <a:pt x="1650" y="574"/>
                  </a:cubicBezTo>
                  <a:cubicBezTo>
                    <a:pt x="1073" y="800"/>
                    <a:pt x="346" y="1151"/>
                    <a:pt x="71" y="1652"/>
                  </a:cubicBezTo>
                  <a:cubicBezTo>
                    <a:pt x="113" y="2050"/>
                    <a:pt x="1171" y="2396"/>
                    <a:pt x="2088" y="2396"/>
                  </a:cubicBezTo>
                  <a:cubicBezTo>
                    <a:pt x="2268" y="2396"/>
                    <a:pt x="2442" y="2383"/>
                    <a:pt x="2602" y="2354"/>
                  </a:cubicBezTo>
                  <a:cubicBezTo>
                    <a:pt x="3579" y="2178"/>
                    <a:pt x="3905" y="1777"/>
                    <a:pt x="3755" y="1251"/>
                  </a:cubicBezTo>
                  <a:cubicBezTo>
                    <a:pt x="3755" y="1251"/>
                    <a:pt x="2727" y="148"/>
                    <a:pt x="1950" y="23"/>
                  </a:cubicBezTo>
                  <a:cubicBezTo>
                    <a:pt x="1859" y="8"/>
                    <a:pt x="1764" y="1"/>
                    <a:pt x="1669" y="1"/>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flipH="1">
              <a:off x="655910" y="1858310"/>
              <a:ext cx="1309437" cy="1148904"/>
            </a:xfrm>
            <a:custGeom>
              <a:avLst/>
              <a:gdLst/>
              <a:ahLst/>
              <a:cxnLst/>
              <a:rect l="l" t="t" r="r" b="b"/>
              <a:pathLst>
                <a:path w="11405" h="10007" extrusionOk="0">
                  <a:moveTo>
                    <a:pt x="9073" y="0"/>
                  </a:moveTo>
                  <a:cubicBezTo>
                    <a:pt x="7670" y="201"/>
                    <a:pt x="7595" y="6592"/>
                    <a:pt x="7595" y="6592"/>
                  </a:cubicBezTo>
                  <a:lnTo>
                    <a:pt x="6667" y="6517"/>
                  </a:lnTo>
                  <a:lnTo>
                    <a:pt x="1154" y="5990"/>
                  </a:lnTo>
                  <a:cubicBezTo>
                    <a:pt x="1154" y="5990"/>
                    <a:pt x="752" y="6667"/>
                    <a:pt x="1" y="8196"/>
                  </a:cubicBezTo>
                  <a:cubicBezTo>
                    <a:pt x="1755" y="8923"/>
                    <a:pt x="3334" y="9399"/>
                    <a:pt x="4712" y="9674"/>
                  </a:cubicBezTo>
                  <a:cubicBezTo>
                    <a:pt x="5856" y="9907"/>
                    <a:pt x="6865" y="10006"/>
                    <a:pt x="7712" y="10006"/>
                  </a:cubicBezTo>
                  <a:cubicBezTo>
                    <a:pt x="9333" y="10006"/>
                    <a:pt x="10364" y="9642"/>
                    <a:pt x="10627" y="9148"/>
                  </a:cubicBezTo>
                  <a:cubicBezTo>
                    <a:pt x="11204" y="8096"/>
                    <a:pt x="11404" y="5013"/>
                    <a:pt x="10778" y="2657"/>
                  </a:cubicBezTo>
                  <a:cubicBezTo>
                    <a:pt x="10201" y="501"/>
                    <a:pt x="9073" y="0"/>
                    <a:pt x="9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flipH="1">
              <a:off x="1139386" y="2546022"/>
              <a:ext cx="825961" cy="423075"/>
            </a:xfrm>
            <a:custGeom>
              <a:avLst/>
              <a:gdLst/>
              <a:ahLst/>
              <a:cxnLst/>
              <a:rect l="l" t="t" r="r" b="b"/>
              <a:pathLst>
                <a:path w="7194" h="3685" extrusionOk="0">
                  <a:moveTo>
                    <a:pt x="1154" y="0"/>
                  </a:moveTo>
                  <a:cubicBezTo>
                    <a:pt x="1154" y="0"/>
                    <a:pt x="752" y="677"/>
                    <a:pt x="1" y="2206"/>
                  </a:cubicBezTo>
                  <a:cubicBezTo>
                    <a:pt x="1755" y="2933"/>
                    <a:pt x="3334" y="3409"/>
                    <a:pt x="4712" y="3684"/>
                  </a:cubicBezTo>
                  <a:cubicBezTo>
                    <a:pt x="5590" y="3359"/>
                    <a:pt x="6818" y="2832"/>
                    <a:pt x="7194" y="2456"/>
                  </a:cubicBezTo>
                  <a:cubicBezTo>
                    <a:pt x="7118" y="1930"/>
                    <a:pt x="6893" y="1178"/>
                    <a:pt x="6667" y="527"/>
                  </a:cubicBezTo>
                  <a:lnTo>
                    <a:pt x="1154"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flipH="1">
              <a:off x="958097" y="2433049"/>
              <a:ext cx="425954" cy="274166"/>
            </a:xfrm>
            <a:custGeom>
              <a:avLst/>
              <a:gdLst/>
              <a:ahLst/>
              <a:cxnLst/>
              <a:rect l="l" t="t" r="r" b="b"/>
              <a:pathLst>
                <a:path w="3710" h="2388" extrusionOk="0">
                  <a:moveTo>
                    <a:pt x="2102" y="0"/>
                  </a:moveTo>
                  <a:cubicBezTo>
                    <a:pt x="1348" y="0"/>
                    <a:pt x="0" y="959"/>
                    <a:pt x="0" y="959"/>
                  </a:cubicBezTo>
                  <a:lnTo>
                    <a:pt x="552" y="2388"/>
                  </a:lnTo>
                  <a:cubicBezTo>
                    <a:pt x="552" y="2388"/>
                    <a:pt x="3459" y="1761"/>
                    <a:pt x="3534" y="1586"/>
                  </a:cubicBezTo>
                  <a:cubicBezTo>
                    <a:pt x="3710" y="1210"/>
                    <a:pt x="3359" y="182"/>
                    <a:pt x="2206" y="7"/>
                  </a:cubicBezTo>
                  <a:cubicBezTo>
                    <a:pt x="2173" y="2"/>
                    <a:pt x="2138" y="0"/>
                    <a:pt x="2102"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flipH="1">
              <a:off x="1222854" y="2439479"/>
              <a:ext cx="1243190" cy="625485"/>
            </a:xfrm>
            <a:custGeom>
              <a:avLst/>
              <a:gdLst/>
              <a:ahLst/>
              <a:cxnLst/>
              <a:rect l="l" t="t" r="r" b="b"/>
              <a:pathLst>
                <a:path w="10828" h="5448" extrusionOk="0">
                  <a:moveTo>
                    <a:pt x="9700" y="1"/>
                  </a:moveTo>
                  <a:cubicBezTo>
                    <a:pt x="9700" y="1"/>
                    <a:pt x="3058" y="1329"/>
                    <a:pt x="1479" y="2056"/>
                  </a:cubicBezTo>
                  <a:cubicBezTo>
                    <a:pt x="477" y="2507"/>
                    <a:pt x="1" y="3034"/>
                    <a:pt x="51" y="4036"/>
                  </a:cubicBezTo>
                  <a:cubicBezTo>
                    <a:pt x="73" y="4933"/>
                    <a:pt x="1011" y="5448"/>
                    <a:pt x="2015" y="5448"/>
                  </a:cubicBezTo>
                  <a:cubicBezTo>
                    <a:pt x="2162" y="5448"/>
                    <a:pt x="2310" y="5437"/>
                    <a:pt x="2457" y="5414"/>
                  </a:cubicBezTo>
                  <a:cubicBezTo>
                    <a:pt x="3585" y="5264"/>
                    <a:pt x="10828" y="2683"/>
                    <a:pt x="10828" y="2683"/>
                  </a:cubicBezTo>
                  <a:lnTo>
                    <a:pt x="97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flipH="1">
              <a:off x="1588775" y="1373352"/>
              <a:ext cx="25000" cy="22500"/>
            </a:xfrm>
            <a:custGeom>
              <a:avLst/>
              <a:gdLst/>
              <a:ahLst/>
              <a:cxnLst/>
              <a:rect l="l" t="t" r="r" b="b"/>
              <a:pathLst>
                <a:path w="453" h="408" extrusionOk="0">
                  <a:moveTo>
                    <a:pt x="206" y="0"/>
                  </a:moveTo>
                  <a:cubicBezTo>
                    <a:pt x="118" y="0"/>
                    <a:pt x="45" y="52"/>
                    <a:pt x="26" y="145"/>
                  </a:cubicBezTo>
                  <a:cubicBezTo>
                    <a:pt x="1" y="220"/>
                    <a:pt x="26" y="295"/>
                    <a:pt x="76" y="345"/>
                  </a:cubicBezTo>
                  <a:cubicBezTo>
                    <a:pt x="108" y="387"/>
                    <a:pt x="156" y="407"/>
                    <a:pt x="206" y="407"/>
                  </a:cubicBezTo>
                  <a:cubicBezTo>
                    <a:pt x="276" y="407"/>
                    <a:pt x="348" y="368"/>
                    <a:pt x="377" y="295"/>
                  </a:cubicBezTo>
                  <a:cubicBezTo>
                    <a:pt x="452" y="195"/>
                    <a:pt x="402" y="70"/>
                    <a:pt x="302" y="19"/>
                  </a:cubicBezTo>
                  <a:cubicBezTo>
                    <a:pt x="269" y="6"/>
                    <a:pt x="237"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flipH="1">
              <a:off x="1732925" y="1374826"/>
              <a:ext cx="21675" cy="19550"/>
            </a:xfrm>
            <a:custGeom>
              <a:avLst/>
              <a:gdLst/>
              <a:ahLst/>
              <a:cxnLst/>
              <a:rect l="l" t="t" r="r" b="b"/>
              <a:pathLst>
                <a:path w="452" h="408" extrusionOk="0">
                  <a:moveTo>
                    <a:pt x="231" y="0"/>
                  </a:moveTo>
                  <a:cubicBezTo>
                    <a:pt x="142" y="0"/>
                    <a:pt x="63" y="52"/>
                    <a:pt x="26" y="145"/>
                  </a:cubicBezTo>
                  <a:cubicBezTo>
                    <a:pt x="1" y="220"/>
                    <a:pt x="26" y="295"/>
                    <a:pt x="76" y="345"/>
                  </a:cubicBezTo>
                  <a:lnTo>
                    <a:pt x="101" y="345"/>
                  </a:lnTo>
                  <a:cubicBezTo>
                    <a:pt x="133" y="387"/>
                    <a:pt x="181" y="407"/>
                    <a:pt x="231" y="407"/>
                  </a:cubicBezTo>
                  <a:cubicBezTo>
                    <a:pt x="301" y="407"/>
                    <a:pt x="373" y="368"/>
                    <a:pt x="402" y="295"/>
                  </a:cubicBezTo>
                  <a:cubicBezTo>
                    <a:pt x="452" y="195"/>
                    <a:pt x="427" y="70"/>
                    <a:pt x="327" y="19"/>
                  </a:cubicBezTo>
                  <a:cubicBezTo>
                    <a:pt x="294" y="6"/>
                    <a:pt x="262"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9"/>
          <p:cNvSpPr/>
          <p:nvPr/>
        </p:nvSpPr>
        <p:spPr>
          <a:xfrm>
            <a:off x="4199329" y="2426866"/>
            <a:ext cx="3692749" cy="491582"/>
          </a:xfrm>
          <a:prstGeom prst="rect">
            <a:avLst/>
          </a:prstGeom>
        </p:spPr>
        <p:txBody>
          <a:bodyPr>
            <a:prstTxWarp prst="textPlain">
              <a:avLst/>
            </a:prstTxWarp>
          </a:bodyPr>
          <a:lstStyle/>
          <a:p>
            <a:pPr lvl="0" algn="ctr"/>
            <a:r>
              <a:rPr lang="en-US" b="0" i="0">
                <a:ln w="19050" cap="flat" cmpd="sng">
                  <a:solidFill>
                    <a:schemeClr val="dk1"/>
                  </a:solidFill>
                  <a:prstDash val="solid"/>
                  <a:round/>
                  <a:headEnd type="none" w="sm" len="sm"/>
                  <a:tailEnd type="none" w="sm" len="sm"/>
                </a:ln>
                <a:solidFill>
                  <a:schemeClr val="lt1"/>
                </a:solidFill>
                <a:latin typeface="Archivo Black"/>
              </a:rPr>
              <a:t>STAT3011 </a:t>
            </a:r>
            <a:endParaRPr b="0" i="0">
              <a:ln w="19050" cap="flat" cmpd="sng">
                <a:solidFill>
                  <a:schemeClr val="dk1"/>
                </a:solidFill>
                <a:prstDash val="solid"/>
                <a:round/>
                <a:headEnd type="none" w="sm" len="sm"/>
                <a:tailEnd type="none" w="sm" len="sm"/>
              </a:ln>
              <a:solidFill>
                <a:schemeClr val="lt1"/>
              </a:solidFill>
              <a:latin typeface="Archiv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8"/>
          <p:cNvSpPr/>
          <p:nvPr/>
        </p:nvSpPr>
        <p:spPr>
          <a:xfrm>
            <a:off x="1047676" y="1213525"/>
            <a:ext cx="3245700" cy="268989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4850625" y="1213525"/>
            <a:ext cx="3245700" cy="268989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txBox="1">
            <a:spLocks noGrp="1"/>
          </p:cNvSpPr>
          <p:nvPr>
            <p:ph type="title"/>
          </p:nvPr>
        </p:nvSpPr>
        <p:spPr>
          <a:xfrm>
            <a:off x="719998" y="4361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1.6 Other </a:t>
            </a:r>
            <a:r>
              <a:rPr lang="en-US"/>
              <a:t>ML Algorithm</a:t>
            </a:r>
            <a:endParaRPr/>
          </a:p>
        </p:txBody>
      </p:sp>
      <p:sp>
        <p:nvSpPr>
          <p:cNvPr id="478" name="Google Shape;478;p38"/>
          <p:cNvSpPr txBox="1">
            <a:spLocks noGrp="1"/>
          </p:cNvSpPr>
          <p:nvPr>
            <p:ph type="title" idx="2"/>
          </p:nvPr>
        </p:nvSpPr>
        <p:spPr>
          <a:xfrm>
            <a:off x="1299227" y="1212295"/>
            <a:ext cx="2742600" cy="8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Logistic Regression</a:t>
            </a:r>
            <a:endParaRPr/>
          </a:p>
        </p:txBody>
      </p:sp>
      <p:sp>
        <p:nvSpPr>
          <p:cNvPr id="479" name="Google Shape;479;p38"/>
          <p:cNvSpPr txBox="1">
            <a:spLocks noGrp="1"/>
          </p:cNvSpPr>
          <p:nvPr>
            <p:ph type="title" idx="3"/>
          </p:nvPr>
        </p:nvSpPr>
        <p:spPr>
          <a:xfrm>
            <a:off x="5102173" y="1240085"/>
            <a:ext cx="2742600" cy="8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a:t>Multilayer perceptron </a:t>
            </a:r>
            <a:endParaRPr/>
          </a:p>
        </p:txBody>
      </p:sp>
      <p:sp>
        <p:nvSpPr>
          <p:cNvPr id="480" name="Google Shape;480;p38"/>
          <p:cNvSpPr txBox="1">
            <a:spLocks noGrp="1"/>
          </p:cNvSpPr>
          <p:nvPr>
            <p:ph type="subTitle" idx="1"/>
          </p:nvPr>
        </p:nvSpPr>
        <p:spPr>
          <a:xfrm>
            <a:off x="4849774" y="2230620"/>
            <a:ext cx="3245699" cy="1672299"/>
          </a:xfrm>
          <a:prstGeom prst="rect">
            <a:avLst/>
          </a:prstGeom>
        </p:spPr>
        <p:txBody>
          <a:bodyPr spcFirstLastPara="1" wrap="square" lIns="91425" tIns="91425" rIns="91425" bIns="91425" anchor="ctr" anchorCtr="0">
            <a:noAutofit/>
          </a:bodyPr>
          <a:lstStyle/>
          <a:p>
            <a:pPr marL="352799" lvl="0" indent="-319299" algn="just" rtl="0">
              <a:spcBef>
                <a:spcPts val="0"/>
              </a:spcBef>
              <a:spcAft>
                <a:spcPts val="0"/>
              </a:spcAft>
              <a:buSzPts val="1400"/>
              <a:buFont typeface="Actor"/>
              <a:buChar char="■"/>
            </a:pPr>
            <a:r>
              <a:rPr lang="en-US" sz="1600">
                <a:latin typeface="+mn-lt"/>
              </a:rPr>
              <a:t>Can handle normalization and overfitting.</a:t>
            </a:r>
          </a:p>
          <a:p>
            <a:pPr marL="352799" lvl="0" indent="-319299" algn="just" rtl="0">
              <a:spcBef>
                <a:spcPts val="500"/>
              </a:spcBef>
              <a:spcAft>
                <a:spcPts val="0"/>
              </a:spcAft>
              <a:buSzPts val="1400"/>
              <a:buFont typeface="Actor"/>
              <a:buChar char="■"/>
            </a:pPr>
            <a:r>
              <a:rPr lang="en-US" sz="1600">
                <a:latin typeface="+mn-lt"/>
              </a:rPr>
              <a:t>It is a neural network-based algorithm.</a:t>
            </a:r>
          </a:p>
          <a:p>
            <a:pPr marL="352799" lvl="0" indent="-319299" algn="just" rtl="0">
              <a:spcBef>
                <a:spcPts val="500"/>
              </a:spcBef>
              <a:spcAft>
                <a:spcPts val="0"/>
              </a:spcAft>
              <a:buSzPts val="1400"/>
              <a:buFont typeface="Actor"/>
              <a:buChar char="■"/>
            </a:pPr>
            <a:r>
              <a:rPr lang="en-US" sz="1600">
                <a:latin typeface="+mn-lt"/>
              </a:rPr>
              <a:t>Best approach among the other two .</a:t>
            </a:r>
          </a:p>
        </p:txBody>
      </p:sp>
      <p:sp>
        <p:nvSpPr>
          <p:cNvPr id="481" name="Google Shape;481;p38"/>
          <p:cNvSpPr txBox="1">
            <a:spLocks noGrp="1"/>
          </p:cNvSpPr>
          <p:nvPr>
            <p:ph type="subTitle" idx="4"/>
          </p:nvPr>
        </p:nvSpPr>
        <p:spPr>
          <a:xfrm>
            <a:off x="1048527" y="2231115"/>
            <a:ext cx="3245700" cy="1672300"/>
          </a:xfrm>
          <a:prstGeom prst="rect">
            <a:avLst/>
          </a:prstGeom>
        </p:spPr>
        <p:txBody>
          <a:bodyPr spcFirstLastPara="1" wrap="square" lIns="91425" tIns="91425" rIns="91425" bIns="91425" anchor="ctr" anchorCtr="0">
            <a:noAutofit/>
          </a:bodyPr>
          <a:lstStyle/>
          <a:p>
            <a:pPr marL="352799" lvl="0" indent="-319299" algn="just" rtl="0">
              <a:spcBef>
                <a:spcPts val="0"/>
              </a:spcBef>
              <a:spcAft>
                <a:spcPts val="0"/>
              </a:spcAft>
              <a:buSzPts val="1400"/>
              <a:buFont typeface="Actor"/>
              <a:buChar char="■"/>
            </a:pPr>
            <a:r>
              <a:rPr lang="en-US" sz="1600">
                <a:latin typeface="+mn-lt"/>
              </a:rPr>
              <a:t>Better than  Random Forest</a:t>
            </a:r>
            <a:br>
              <a:rPr lang="en-US" sz="1600">
                <a:latin typeface="+mn-lt"/>
              </a:rPr>
            </a:br>
            <a:r>
              <a:rPr lang="en-US" sz="1600">
                <a:latin typeface="+mn-lt"/>
              </a:rPr>
              <a:t>Regressor.</a:t>
            </a:r>
          </a:p>
          <a:p>
            <a:pPr marL="352799" lvl="0" indent="-319299" algn="just" rtl="0">
              <a:spcBef>
                <a:spcPts val="0"/>
              </a:spcBef>
              <a:spcAft>
                <a:spcPts val="0"/>
              </a:spcAft>
              <a:buSzPts val="1400"/>
              <a:buFont typeface="Actor"/>
              <a:buChar char="■"/>
            </a:pPr>
            <a:r>
              <a:rPr lang="en-US" sz="1600">
                <a:latin typeface="+mn-lt"/>
              </a:rPr>
              <a:t>Datasets are not normalized.</a:t>
            </a:r>
          </a:p>
          <a:p>
            <a:pPr marL="352799" lvl="0" indent="-319299" algn="just" rtl="0">
              <a:spcBef>
                <a:spcPts val="0"/>
              </a:spcBef>
              <a:spcAft>
                <a:spcPts val="0"/>
              </a:spcAft>
              <a:buSzPts val="1400"/>
              <a:buFont typeface="Actor"/>
              <a:buChar char="■"/>
            </a:pPr>
            <a:r>
              <a:rPr lang="en-US" sz="1600">
                <a:latin typeface="+mn-lt"/>
              </a:rPr>
              <a:t>Only slight improvement.</a:t>
            </a:r>
          </a:p>
        </p:txBody>
      </p:sp>
      <p:sp>
        <p:nvSpPr>
          <p:cNvPr id="3" name="文字方塊 2">
            <a:extLst>
              <a:ext uri="{FF2B5EF4-FFF2-40B4-BE49-F238E27FC236}">
                <a16:creationId xmlns:a16="http://schemas.microsoft.com/office/drawing/2014/main" id="{117FE3D4-1192-91BE-CE43-179FDE767F87}"/>
              </a:ext>
            </a:extLst>
          </p:cNvPr>
          <p:cNvSpPr txBox="1"/>
          <p:nvPr/>
        </p:nvSpPr>
        <p:spPr>
          <a:xfrm>
            <a:off x="1047676" y="4139952"/>
            <a:ext cx="7048649" cy="584775"/>
          </a:xfrm>
          <a:prstGeom prst="rect">
            <a:avLst/>
          </a:prstGeom>
          <a:noFill/>
        </p:spPr>
        <p:txBody>
          <a:bodyPr wrap="square" rtlCol="0">
            <a:spAutoFit/>
          </a:bodyPr>
          <a:lstStyle/>
          <a:p>
            <a:pPr marL="0" lvl="0" indent="0" algn="just" rtl="0">
              <a:spcBef>
                <a:spcPts val="0"/>
              </a:spcBef>
              <a:spcAft>
                <a:spcPts val="0"/>
              </a:spcAft>
              <a:buNone/>
            </a:pPr>
            <a:r>
              <a:rPr lang="en-US" altLang="zh-TW" sz="1600"/>
              <a:t>Although MLP perform better, extreme fluctuation still can’t be predicted.</a:t>
            </a:r>
          </a:p>
          <a:p>
            <a:pPr marL="0" lvl="0" indent="0" algn="just" rtl="0">
              <a:spcBef>
                <a:spcPts val="0"/>
              </a:spcBef>
              <a:spcAft>
                <a:spcPts val="0"/>
              </a:spcAft>
              <a:buNone/>
            </a:pPr>
            <a:r>
              <a:rPr lang="en-US" altLang="zh-TW" sz="1600"/>
              <a:t>Minor and major improvement can be done.</a:t>
            </a:r>
          </a:p>
        </p:txBody>
      </p:sp>
    </p:spTree>
    <p:extLst>
      <p:ext uri="{BB962C8B-B14F-4D97-AF65-F5344CB8AC3E}">
        <p14:creationId xmlns:p14="http://schemas.microsoft.com/office/powerpoint/2010/main" val="57514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3"/>
          <p:cNvSpPr txBox="1">
            <a:spLocks noGrp="1"/>
          </p:cNvSpPr>
          <p:nvPr>
            <p:ph type="title"/>
          </p:nvPr>
        </p:nvSpPr>
        <p:spPr>
          <a:xfrm>
            <a:off x="85317" y="3121807"/>
            <a:ext cx="7037386" cy="841800"/>
          </a:xfrm>
          <a:prstGeom prst="rect">
            <a:avLst/>
          </a:prstGeom>
        </p:spPr>
        <p:txBody>
          <a:bodyPr spcFirstLastPara="1" wrap="square" lIns="91425" tIns="91425" rIns="91425" bIns="91425" anchor="ctr" anchorCtr="0">
            <a:noAutofit/>
          </a:bodyPr>
          <a:lstStyle/>
          <a:p>
            <a:r>
              <a:rPr lang="en" sz="5100"/>
              <a:t>Window Expansion</a:t>
            </a:r>
            <a:endParaRPr lang="en-US" sz="5100"/>
          </a:p>
        </p:txBody>
      </p:sp>
      <p:sp>
        <p:nvSpPr>
          <p:cNvPr id="325" name="Google Shape;325;p33"/>
          <p:cNvSpPr/>
          <p:nvPr/>
        </p:nvSpPr>
        <p:spPr>
          <a:xfrm>
            <a:off x="1071128" y="1871475"/>
            <a:ext cx="1414600" cy="805724"/>
          </a:xfrm>
          <a:prstGeom prst="rect">
            <a:avLst/>
          </a:prstGeom>
        </p:spPr>
        <p:txBody>
          <a:bodyPr>
            <a:prstTxWarp prst="textPlain">
              <a:avLst/>
            </a:prstTxWarp>
          </a:bodyPr>
          <a:lstStyle/>
          <a:p>
            <a:pPr lvl="0" algn="ctr"/>
            <a:r>
              <a:rPr lang="en-US" sz="6400" b="0" i="0">
                <a:ln w="19050" cap="flat" cmpd="sng">
                  <a:solidFill>
                    <a:schemeClr val="dk1"/>
                  </a:solidFill>
                  <a:prstDash val="solid"/>
                  <a:round/>
                  <a:headEnd type="none" w="sm" len="sm"/>
                  <a:tailEnd type="none" w="sm" len="sm"/>
                </a:ln>
                <a:solidFill>
                  <a:schemeClr val="accent1"/>
                </a:solidFill>
                <a:latin typeface="Archivo Black"/>
              </a:rPr>
              <a:t>02</a:t>
            </a:r>
            <a:endParaRPr sz="6400" b="0" i="0">
              <a:ln w="19050" cap="flat" cmpd="sng">
                <a:solidFill>
                  <a:schemeClr val="dk1"/>
                </a:solidFill>
                <a:prstDash val="solid"/>
                <a:round/>
                <a:headEnd type="none" w="sm" len="sm"/>
                <a:tailEnd type="none" w="sm" len="sm"/>
              </a:ln>
              <a:solidFill>
                <a:schemeClr val="accent1"/>
              </a:solidFill>
              <a:latin typeface="Archivo Black"/>
            </a:endParaRPr>
          </a:p>
        </p:txBody>
      </p:sp>
      <p:sp>
        <p:nvSpPr>
          <p:cNvPr id="57" name="Google Shape;619;p44">
            <a:extLst>
              <a:ext uri="{FF2B5EF4-FFF2-40B4-BE49-F238E27FC236}">
                <a16:creationId xmlns:a16="http://schemas.microsoft.com/office/drawing/2014/main" id="{78BB89A3-A243-E859-C71B-6E2ADBE35D83}"/>
              </a:ext>
            </a:extLst>
          </p:cNvPr>
          <p:cNvSpPr/>
          <p:nvPr/>
        </p:nvSpPr>
        <p:spPr>
          <a:xfrm flipH="1">
            <a:off x="5515042" y="371629"/>
            <a:ext cx="5559011" cy="4195919"/>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622;p44">
            <a:extLst>
              <a:ext uri="{FF2B5EF4-FFF2-40B4-BE49-F238E27FC236}">
                <a16:creationId xmlns:a16="http://schemas.microsoft.com/office/drawing/2014/main" id="{080C5548-6BD5-B301-77E3-41EA06666849}"/>
              </a:ext>
            </a:extLst>
          </p:cNvPr>
          <p:cNvGrpSpPr/>
          <p:nvPr/>
        </p:nvGrpSpPr>
        <p:grpSpPr>
          <a:xfrm>
            <a:off x="6725837" y="837565"/>
            <a:ext cx="2460254" cy="6135033"/>
            <a:chOff x="1364175" y="3948700"/>
            <a:chExt cx="508800" cy="1268775"/>
          </a:xfrm>
        </p:grpSpPr>
        <p:sp>
          <p:nvSpPr>
            <p:cNvPr id="59" name="Google Shape;623;p44">
              <a:extLst>
                <a:ext uri="{FF2B5EF4-FFF2-40B4-BE49-F238E27FC236}">
                  <a16:creationId xmlns:a16="http://schemas.microsoft.com/office/drawing/2014/main" id="{D689443E-81BC-6583-E076-D59D37309D2F}"/>
                </a:ext>
              </a:extLst>
            </p:cNvPr>
            <p:cNvSpPr/>
            <p:nvPr/>
          </p:nvSpPr>
          <p:spPr>
            <a:xfrm>
              <a:off x="1456900" y="4790600"/>
              <a:ext cx="131600" cy="416275"/>
            </a:xfrm>
            <a:custGeom>
              <a:avLst/>
              <a:gdLst/>
              <a:ahLst/>
              <a:cxnLst/>
              <a:rect l="l" t="t" r="r" b="b"/>
              <a:pathLst>
                <a:path w="5264" h="16651" extrusionOk="0">
                  <a:moveTo>
                    <a:pt x="2015" y="0"/>
                  </a:moveTo>
                  <a:cubicBezTo>
                    <a:pt x="1403" y="0"/>
                    <a:pt x="907" y="26"/>
                    <a:pt x="853" y="108"/>
                  </a:cubicBezTo>
                  <a:cubicBezTo>
                    <a:pt x="828" y="158"/>
                    <a:pt x="928" y="960"/>
                    <a:pt x="1078" y="2163"/>
                  </a:cubicBezTo>
                  <a:cubicBezTo>
                    <a:pt x="1504" y="5195"/>
                    <a:pt x="2332" y="10709"/>
                    <a:pt x="2432" y="12589"/>
                  </a:cubicBezTo>
                  <a:cubicBezTo>
                    <a:pt x="2432" y="12940"/>
                    <a:pt x="2306" y="13265"/>
                    <a:pt x="2081" y="13516"/>
                  </a:cubicBezTo>
                  <a:cubicBezTo>
                    <a:pt x="1404" y="14243"/>
                    <a:pt x="1" y="15571"/>
                    <a:pt x="1" y="15571"/>
                  </a:cubicBezTo>
                  <a:cubicBezTo>
                    <a:pt x="1" y="15571"/>
                    <a:pt x="1254" y="16574"/>
                    <a:pt x="1304" y="16649"/>
                  </a:cubicBezTo>
                  <a:cubicBezTo>
                    <a:pt x="1305" y="16650"/>
                    <a:pt x="1307" y="16651"/>
                    <a:pt x="1309" y="16651"/>
                  </a:cubicBezTo>
                  <a:cubicBezTo>
                    <a:pt x="1469" y="16651"/>
                    <a:pt x="4712" y="14582"/>
                    <a:pt x="4687" y="13892"/>
                  </a:cubicBezTo>
                  <a:cubicBezTo>
                    <a:pt x="4662" y="13190"/>
                    <a:pt x="4462" y="13190"/>
                    <a:pt x="4337" y="12363"/>
                  </a:cubicBezTo>
                  <a:cubicBezTo>
                    <a:pt x="4236" y="11561"/>
                    <a:pt x="5264" y="6072"/>
                    <a:pt x="5239" y="4619"/>
                  </a:cubicBezTo>
                  <a:cubicBezTo>
                    <a:pt x="5214" y="3967"/>
                    <a:pt x="5088" y="3015"/>
                    <a:pt x="4938" y="2138"/>
                  </a:cubicBezTo>
                  <a:cubicBezTo>
                    <a:pt x="4763" y="1035"/>
                    <a:pt x="4562" y="82"/>
                    <a:pt x="4562" y="82"/>
                  </a:cubicBezTo>
                  <a:cubicBezTo>
                    <a:pt x="4562" y="82"/>
                    <a:pt x="3104" y="0"/>
                    <a:pt x="20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24;p44">
              <a:extLst>
                <a:ext uri="{FF2B5EF4-FFF2-40B4-BE49-F238E27FC236}">
                  <a16:creationId xmlns:a16="http://schemas.microsoft.com/office/drawing/2014/main" id="{A0B0942A-F785-6D93-65F2-BCF15E8B40F6}"/>
                </a:ext>
              </a:extLst>
            </p:cNvPr>
            <p:cNvSpPr/>
            <p:nvPr/>
          </p:nvSpPr>
          <p:spPr>
            <a:xfrm>
              <a:off x="1477575" y="4790600"/>
              <a:ext cx="102800" cy="54075"/>
            </a:xfrm>
            <a:custGeom>
              <a:avLst/>
              <a:gdLst/>
              <a:ahLst/>
              <a:cxnLst/>
              <a:rect l="l" t="t" r="r" b="b"/>
              <a:pathLst>
                <a:path w="4112" h="2163" extrusionOk="0">
                  <a:moveTo>
                    <a:pt x="1188" y="0"/>
                  </a:moveTo>
                  <a:cubicBezTo>
                    <a:pt x="576" y="0"/>
                    <a:pt x="80" y="26"/>
                    <a:pt x="26" y="108"/>
                  </a:cubicBezTo>
                  <a:cubicBezTo>
                    <a:pt x="1" y="158"/>
                    <a:pt x="101" y="960"/>
                    <a:pt x="251" y="2163"/>
                  </a:cubicBezTo>
                  <a:cubicBezTo>
                    <a:pt x="1229" y="2163"/>
                    <a:pt x="2632" y="2138"/>
                    <a:pt x="4111" y="2138"/>
                  </a:cubicBezTo>
                  <a:cubicBezTo>
                    <a:pt x="3936" y="1035"/>
                    <a:pt x="3735" y="82"/>
                    <a:pt x="3735" y="82"/>
                  </a:cubicBezTo>
                  <a:cubicBezTo>
                    <a:pt x="3735" y="82"/>
                    <a:pt x="2277" y="0"/>
                    <a:pt x="1188"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25;p44">
              <a:extLst>
                <a:ext uri="{FF2B5EF4-FFF2-40B4-BE49-F238E27FC236}">
                  <a16:creationId xmlns:a16="http://schemas.microsoft.com/office/drawing/2014/main" id="{296720A2-AFB0-1C0A-20CE-E158C537A51A}"/>
                </a:ext>
              </a:extLst>
            </p:cNvPr>
            <p:cNvSpPr/>
            <p:nvPr/>
          </p:nvSpPr>
          <p:spPr>
            <a:xfrm>
              <a:off x="1496650" y="4853709"/>
              <a:ext cx="43625" cy="27075"/>
            </a:xfrm>
            <a:custGeom>
              <a:avLst/>
              <a:gdLst/>
              <a:ahLst/>
              <a:cxnLst/>
              <a:rect l="l" t="t" r="r" b="b"/>
              <a:pathLst>
                <a:path w="1745" h="1083" extrusionOk="0">
                  <a:moveTo>
                    <a:pt x="742" y="1"/>
                  </a:moveTo>
                  <a:cubicBezTo>
                    <a:pt x="443" y="1"/>
                    <a:pt x="159" y="52"/>
                    <a:pt x="90" y="219"/>
                  </a:cubicBezTo>
                  <a:cubicBezTo>
                    <a:pt x="1" y="374"/>
                    <a:pt x="642" y="1082"/>
                    <a:pt x="1015" y="1082"/>
                  </a:cubicBezTo>
                  <a:cubicBezTo>
                    <a:pt x="1063" y="1082"/>
                    <a:pt x="1106" y="1071"/>
                    <a:pt x="1143" y="1046"/>
                  </a:cubicBezTo>
                  <a:cubicBezTo>
                    <a:pt x="1443" y="820"/>
                    <a:pt x="1744" y="143"/>
                    <a:pt x="1393" y="68"/>
                  </a:cubicBezTo>
                  <a:cubicBezTo>
                    <a:pt x="1236" y="35"/>
                    <a:pt x="984" y="1"/>
                    <a:pt x="74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6;p44">
              <a:extLst>
                <a:ext uri="{FF2B5EF4-FFF2-40B4-BE49-F238E27FC236}">
                  <a16:creationId xmlns:a16="http://schemas.microsoft.com/office/drawing/2014/main" id="{4CE68708-322C-019C-5A20-C3CA4FF415DB}"/>
                </a:ext>
              </a:extLst>
            </p:cNvPr>
            <p:cNvSpPr/>
            <p:nvPr/>
          </p:nvSpPr>
          <p:spPr>
            <a:xfrm>
              <a:off x="1409900" y="5117200"/>
              <a:ext cx="172975" cy="100275"/>
            </a:xfrm>
            <a:custGeom>
              <a:avLst/>
              <a:gdLst/>
              <a:ahLst/>
              <a:cxnLst/>
              <a:rect l="l" t="t" r="r" b="b"/>
              <a:pathLst>
                <a:path w="6919" h="4011" extrusionOk="0">
                  <a:moveTo>
                    <a:pt x="6467" y="1"/>
                  </a:moveTo>
                  <a:cubicBezTo>
                    <a:pt x="6467" y="1"/>
                    <a:pt x="6317" y="527"/>
                    <a:pt x="6217" y="828"/>
                  </a:cubicBezTo>
                  <a:cubicBezTo>
                    <a:pt x="6141" y="1079"/>
                    <a:pt x="5214" y="1831"/>
                    <a:pt x="3936" y="2633"/>
                  </a:cubicBezTo>
                  <a:cubicBezTo>
                    <a:pt x="3823" y="2708"/>
                    <a:pt x="3685" y="2745"/>
                    <a:pt x="3547" y="2745"/>
                  </a:cubicBezTo>
                  <a:cubicBezTo>
                    <a:pt x="3410" y="2745"/>
                    <a:pt x="3272" y="2708"/>
                    <a:pt x="3159" y="2633"/>
                  </a:cubicBezTo>
                  <a:cubicBezTo>
                    <a:pt x="2582" y="2282"/>
                    <a:pt x="2106" y="2282"/>
                    <a:pt x="2106" y="2282"/>
                  </a:cubicBezTo>
                  <a:cubicBezTo>
                    <a:pt x="2106" y="2282"/>
                    <a:pt x="678" y="2908"/>
                    <a:pt x="327" y="3159"/>
                  </a:cubicBezTo>
                  <a:cubicBezTo>
                    <a:pt x="151" y="3284"/>
                    <a:pt x="76" y="3460"/>
                    <a:pt x="26" y="3635"/>
                  </a:cubicBezTo>
                  <a:cubicBezTo>
                    <a:pt x="1" y="3785"/>
                    <a:pt x="101" y="3911"/>
                    <a:pt x="252" y="3936"/>
                  </a:cubicBezTo>
                  <a:lnTo>
                    <a:pt x="3485" y="4011"/>
                  </a:lnTo>
                  <a:cubicBezTo>
                    <a:pt x="3735" y="4011"/>
                    <a:pt x="4963" y="2758"/>
                    <a:pt x="5765" y="2307"/>
                  </a:cubicBezTo>
                  <a:lnTo>
                    <a:pt x="5765" y="2307"/>
                  </a:lnTo>
                  <a:cubicBezTo>
                    <a:pt x="5740" y="3084"/>
                    <a:pt x="5765" y="3986"/>
                    <a:pt x="5765" y="3986"/>
                  </a:cubicBezTo>
                  <a:lnTo>
                    <a:pt x="6292" y="3986"/>
                  </a:lnTo>
                  <a:cubicBezTo>
                    <a:pt x="6292" y="3986"/>
                    <a:pt x="6918" y="2006"/>
                    <a:pt x="6918" y="1329"/>
                  </a:cubicBezTo>
                  <a:cubicBezTo>
                    <a:pt x="6918" y="1304"/>
                    <a:pt x="6918" y="1279"/>
                    <a:pt x="6918" y="1254"/>
                  </a:cubicBezTo>
                  <a:cubicBezTo>
                    <a:pt x="6868" y="678"/>
                    <a:pt x="6467" y="1"/>
                    <a:pt x="6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27;p44">
              <a:extLst>
                <a:ext uri="{FF2B5EF4-FFF2-40B4-BE49-F238E27FC236}">
                  <a16:creationId xmlns:a16="http://schemas.microsoft.com/office/drawing/2014/main" id="{F166843B-FF80-2B3A-6EC5-72D839F0235B}"/>
                </a:ext>
              </a:extLst>
            </p:cNvPr>
            <p:cNvSpPr/>
            <p:nvPr/>
          </p:nvSpPr>
          <p:spPr>
            <a:xfrm>
              <a:off x="1553400" y="5150425"/>
              <a:ext cx="29475" cy="66425"/>
            </a:xfrm>
            <a:custGeom>
              <a:avLst/>
              <a:gdLst/>
              <a:ahLst/>
              <a:cxnLst/>
              <a:rect l="l" t="t" r="r" b="b"/>
              <a:pathLst>
                <a:path w="1179" h="2657" extrusionOk="0">
                  <a:moveTo>
                    <a:pt x="1178" y="0"/>
                  </a:moveTo>
                  <a:lnTo>
                    <a:pt x="1178" y="0"/>
                  </a:lnTo>
                  <a:cubicBezTo>
                    <a:pt x="752" y="376"/>
                    <a:pt x="25" y="978"/>
                    <a:pt x="25" y="978"/>
                  </a:cubicBezTo>
                  <a:cubicBezTo>
                    <a:pt x="0" y="1755"/>
                    <a:pt x="25" y="2657"/>
                    <a:pt x="25" y="2657"/>
                  </a:cubicBezTo>
                  <a:lnTo>
                    <a:pt x="552" y="2657"/>
                  </a:lnTo>
                  <a:cubicBezTo>
                    <a:pt x="552" y="2657"/>
                    <a:pt x="1178" y="677"/>
                    <a:pt x="11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28;p44">
              <a:extLst>
                <a:ext uri="{FF2B5EF4-FFF2-40B4-BE49-F238E27FC236}">
                  <a16:creationId xmlns:a16="http://schemas.microsoft.com/office/drawing/2014/main" id="{70618BF3-9E7B-23C5-C5E4-7BCE0B51F82F}"/>
                </a:ext>
              </a:extLst>
            </p:cNvPr>
            <p:cNvSpPr/>
            <p:nvPr/>
          </p:nvSpPr>
          <p:spPr>
            <a:xfrm>
              <a:off x="1637975" y="4763200"/>
              <a:ext cx="206800" cy="443775"/>
            </a:xfrm>
            <a:custGeom>
              <a:avLst/>
              <a:gdLst/>
              <a:ahLst/>
              <a:cxnLst/>
              <a:rect l="l" t="t" r="r" b="b"/>
              <a:pathLst>
                <a:path w="8272" h="17751" extrusionOk="0">
                  <a:moveTo>
                    <a:pt x="3284" y="0"/>
                  </a:moveTo>
                  <a:cubicBezTo>
                    <a:pt x="3284" y="0"/>
                    <a:pt x="2056" y="351"/>
                    <a:pt x="176" y="1379"/>
                  </a:cubicBezTo>
                  <a:cubicBezTo>
                    <a:pt x="51" y="1955"/>
                    <a:pt x="1" y="2582"/>
                    <a:pt x="51" y="3234"/>
                  </a:cubicBezTo>
                  <a:cubicBezTo>
                    <a:pt x="151" y="5239"/>
                    <a:pt x="903" y="7444"/>
                    <a:pt x="1454" y="8873"/>
                  </a:cubicBezTo>
                  <a:cubicBezTo>
                    <a:pt x="2206" y="10752"/>
                    <a:pt x="2908" y="12407"/>
                    <a:pt x="3058" y="14211"/>
                  </a:cubicBezTo>
                  <a:cubicBezTo>
                    <a:pt x="2783" y="14863"/>
                    <a:pt x="2783" y="15339"/>
                    <a:pt x="2783" y="15339"/>
                  </a:cubicBezTo>
                  <a:cubicBezTo>
                    <a:pt x="2783" y="15339"/>
                    <a:pt x="5465" y="17469"/>
                    <a:pt x="5941" y="17695"/>
                  </a:cubicBezTo>
                  <a:cubicBezTo>
                    <a:pt x="6015" y="17734"/>
                    <a:pt x="6123" y="17751"/>
                    <a:pt x="6253" y="17751"/>
                  </a:cubicBezTo>
                  <a:cubicBezTo>
                    <a:pt x="6951" y="17751"/>
                    <a:pt x="8272" y="17269"/>
                    <a:pt x="8272" y="17269"/>
                  </a:cubicBezTo>
                  <a:cubicBezTo>
                    <a:pt x="8272" y="17269"/>
                    <a:pt x="7244" y="16567"/>
                    <a:pt x="6066" y="15264"/>
                  </a:cubicBezTo>
                  <a:cubicBezTo>
                    <a:pt x="5515" y="14662"/>
                    <a:pt x="5164" y="13885"/>
                    <a:pt x="5038" y="13058"/>
                  </a:cubicBezTo>
                  <a:cubicBezTo>
                    <a:pt x="4688" y="10853"/>
                    <a:pt x="4086" y="6341"/>
                    <a:pt x="3685" y="3234"/>
                  </a:cubicBezTo>
                  <a:cubicBezTo>
                    <a:pt x="3460" y="1379"/>
                    <a:pt x="3284" y="26"/>
                    <a:pt x="3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29;p44">
              <a:extLst>
                <a:ext uri="{FF2B5EF4-FFF2-40B4-BE49-F238E27FC236}">
                  <a16:creationId xmlns:a16="http://schemas.microsoft.com/office/drawing/2014/main" id="{2D16C0EC-4CE6-DFD1-0575-305109FFD3F2}"/>
                </a:ext>
              </a:extLst>
            </p:cNvPr>
            <p:cNvSpPr/>
            <p:nvPr/>
          </p:nvSpPr>
          <p:spPr>
            <a:xfrm>
              <a:off x="1637975" y="4763200"/>
              <a:ext cx="92150" cy="80850"/>
            </a:xfrm>
            <a:custGeom>
              <a:avLst/>
              <a:gdLst/>
              <a:ahLst/>
              <a:cxnLst/>
              <a:rect l="l" t="t" r="r" b="b"/>
              <a:pathLst>
                <a:path w="3686" h="3234" extrusionOk="0">
                  <a:moveTo>
                    <a:pt x="3284" y="0"/>
                  </a:moveTo>
                  <a:cubicBezTo>
                    <a:pt x="3284" y="0"/>
                    <a:pt x="2056" y="351"/>
                    <a:pt x="176" y="1379"/>
                  </a:cubicBezTo>
                  <a:cubicBezTo>
                    <a:pt x="51" y="1955"/>
                    <a:pt x="1" y="2582"/>
                    <a:pt x="51" y="3234"/>
                  </a:cubicBezTo>
                  <a:lnTo>
                    <a:pt x="3685" y="3234"/>
                  </a:lnTo>
                  <a:cubicBezTo>
                    <a:pt x="3460" y="1379"/>
                    <a:pt x="3284" y="26"/>
                    <a:pt x="3284"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630;p44">
              <a:extLst>
                <a:ext uri="{FF2B5EF4-FFF2-40B4-BE49-F238E27FC236}">
                  <a16:creationId xmlns:a16="http://schemas.microsoft.com/office/drawing/2014/main" id="{7081EC29-3412-7A9F-9550-4B632BC11F2F}"/>
                </a:ext>
              </a:extLst>
            </p:cNvPr>
            <p:cNvSpPr/>
            <p:nvPr/>
          </p:nvSpPr>
          <p:spPr>
            <a:xfrm>
              <a:off x="1684000" y="4853709"/>
              <a:ext cx="43600" cy="27075"/>
            </a:xfrm>
            <a:custGeom>
              <a:avLst/>
              <a:gdLst/>
              <a:ahLst/>
              <a:cxnLst/>
              <a:rect l="l" t="t" r="r" b="b"/>
              <a:pathLst>
                <a:path w="1744" h="1083" extrusionOk="0">
                  <a:moveTo>
                    <a:pt x="742" y="1"/>
                  </a:moveTo>
                  <a:cubicBezTo>
                    <a:pt x="443" y="1"/>
                    <a:pt x="159" y="52"/>
                    <a:pt x="90" y="219"/>
                  </a:cubicBezTo>
                  <a:cubicBezTo>
                    <a:pt x="1" y="374"/>
                    <a:pt x="642" y="1082"/>
                    <a:pt x="1015" y="1082"/>
                  </a:cubicBezTo>
                  <a:cubicBezTo>
                    <a:pt x="1063" y="1082"/>
                    <a:pt x="1106" y="1071"/>
                    <a:pt x="1142" y="1046"/>
                  </a:cubicBezTo>
                  <a:cubicBezTo>
                    <a:pt x="1443" y="820"/>
                    <a:pt x="1744" y="143"/>
                    <a:pt x="1393" y="68"/>
                  </a:cubicBezTo>
                  <a:cubicBezTo>
                    <a:pt x="1236" y="35"/>
                    <a:pt x="984" y="1"/>
                    <a:pt x="74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631;p44">
              <a:extLst>
                <a:ext uri="{FF2B5EF4-FFF2-40B4-BE49-F238E27FC236}">
                  <a16:creationId xmlns:a16="http://schemas.microsoft.com/office/drawing/2014/main" id="{7DAC7395-8A4C-A43A-3096-1078D65F17F6}"/>
                </a:ext>
              </a:extLst>
            </p:cNvPr>
            <p:cNvSpPr/>
            <p:nvPr/>
          </p:nvSpPr>
          <p:spPr>
            <a:xfrm>
              <a:off x="1699375" y="5118475"/>
              <a:ext cx="170475" cy="97750"/>
            </a:xfrm>
            <a:custGeom>
              <a:avLst/>
              <a:gdLst/>
              <a:ahLst/>
              <a:cxnLst/>
              <a:rect l="l" t="t" r="r" b="b"/>
              <a:pathLst>
                <a:path w="6819" h="3910" extrusionOk="0">
                  <a:moveTo>
                    <a:pt x="602" y="0"/>
                  </a:moveTo>
                  <a:cubicBezTo>
                    <a:pt x="602" y="0"/>
                    <a:pt x="227" y="501"/>
                    <a:pt x="76" y="1053"/>
                  </a:cubicBezTo>
                  <a:cubicBezTo>
                    <a:pt x="26" y="1253"/>
                    <a:pt x="1" y="1479"/>
                    <a:pt x="26" y="1654"/>
                  </a:cubicBezTo>
                  <a:cubicBezTo>
                    <a:pt x="126" y="2406"/>
                    <a:pt x="728" y="3910"/>
                    <a:pt x="728" y="3910"/>
                  </a:cubicBezTo>
                  <a:lnTo>
                    <a:pt x="1154" y="3910"/>
                  </a:lnTo>
                  <a:lnTo>
                    <a:pt x="1154" y="2206"/>
                  </a:lnTo>
                  <a:lnTo>
                    <a:pt x="2783" y="3709"/>
                  </a:lnTo>
                  <a:cubicBezTo>
                    <a:pt x="2858" y="3760"/>
                    <a:pt x="2933" y="3810"/>
                    <a:pt x="3009" y="3810"/>
                  </a:cubicBezTo>
                  <a:lnTo>
                    <a:pt x="6317" y="3810"/>
                  </a:lnTo>
                  <a:cubicBezTo>
                    <a:pt x="6668" y="3810"/>
                    <a:pt x="6818" y="3333"/>
                    <a:pt x="6517" y="3133"/>
                  </a:cubicBezTo>
                  <a:cubicBezTo>
                    <a:pt x="6292" y="2983"/>
                    <a:pt x="5891" y="2807"/>
                    <a:pt x="5289" y="2531"/>
                  </a:cubicBezTo>
                  <a:cubicBezTo>
                    <a:pt x="4963" y="2531"/>
                    <a:pt x="4638" y="2657"/>
                    <a:pt x="4362" y="2832"/>
                  </a:cubicBezTo>
                  <a:cubicBezTo>
                    <a:pt x="4153" y="2953"/>
                    <a:pt x="3926" y="3011"/>
                    <a:pt x="3700" y="3011"/>
                  </a:cubicBezTo>
                  <a:cubicBezTo>
                    <a:pt x="3410" y="3011"/>
                    <a:pt x="3123" y="2915"/>
                    <a:pt x="2883" y="2732"/>
                  </a:cubicBezTo>
                  <a:cubicBezTo>
                    <a:pt x="2232" y="2256"/>
                    <a:pt x="1430" y="1604"/>
                    <a:pt x="1179" y="1303"/>
                  </a:cubicBezTo>
                  <a:cubicBezTo>
                    <a:pt x="728" y="752"/>
                    <a:pt x="602" y="0"/>
                    <a:pt x="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632;p44">
              <a:extLst>
                <a:ext uri="{FF2B5EF4-FFF2-40B4-BE49-F238E27FC236}">
                  <a16:creationId xmlns:a16="http://schemas.microsoft.com/office/drawing/2014/main" id="{502E76AC-452E-D7CF-1514-7FDAB63DE4E8}"/>
                </a:ext>
              </a:extLst>
            </p:cNvPr>
            <p:cNvSpPr/>
            <p:nvPr/>
          </p:nvSpPr>
          <p:spPr>
            <a:xfrm>
              <a:off x="1699375" y="5144775"/>
              <a:ext cx="28850" cy="71450"/>
            </a:xfrm>
            <a:custGeom>
              <a:avLst/>
              <a:gdLst/>
              <a:ahLst/>
              <a:cxnLst/>
              <a:rect l="l" t="t" r="r" b="b"/>
              <a:pathLst>
                <a:path w="1154" h="2858" extrusionOk="0">
                  <a:moveTo>
                    <a:pt x="76" y="1"/>
                  </a:moveTo>
                  <a:cubicBezTo>
                    <a:pt x="26" y="201"/>
                    <a:pt x="1" y="427"/>
                    <a:pt x="26" y="602"/>
                  </a:cubicBezTo>
                  <a:cubicBezTo>
                    <a:pt x="126" y="1354"/>
                    <a:pt x="728" y="2858"/>
                    <a:pt x="728" y="2858"/>
                  </a:cubicBezTo>
                  <a:lnTo>
                    <a:pt x="1154" y="2858"/>
                  </a:lnTo>
                  <a:lnTo>
                    <a:pt x="1154" y="1154"/>
                  </a:lnTo>
                  <a:cubicBezTo>
                    <a:pt x="1154" y="1154"/>
                    <a:pt x="452" y="477"/>
                    <a:pt x="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633;p44">
              <a:extLst>
                <a:ext uri="{FF2B5EF4-FFF2-40B4-BE49-F238E27FC236}">
                  <a16:creationId xmlns:a16="http://schemas.microsoft.com/office/drawing/2014/main" id="{70F03EE3-60D7-7A55-B678-EA140DD2E852}"/>
                </a:ext>
              </a:extLst>
            </p:cNvPr>
            <p:cNvSpPr/>
            <p:nvPr/>
          </p:nvSpPr>
          <p:spPr>
            <a:xfrm>
              <a:off x="1431225" y="4460600"/>
              <a:ext cx="312675" cy="359650"/>
            </a:xfrm>
            <a:custGeom>
              <a:avLst/>
              <a:gdLst/>
              <a:ahLst/>
              <a:cxnLst/>
              <a:rect l="l" t="t" r="r" b="b"/>
              <a:pathLst>
                <a:path w="12507" h="14386" extrusionOk="0">
                  <a:moveTo>
                    <a:pt x="1283" y="0"/>
                  </a:moveTo>
                  <a:cubicBezTo>
                    <a:pt x="883" y="0"/>
                    <a:pt x="648" y="15"/>
                    <a:pt x="652" y="49"/>
                  </a:cubicBezTo>
                  <a:cubicBezTo>
                    <a:pt x="802" y="926"/>
                    <a:pt x="602" y="1754"/>
                    <a:pt x="401" y="2706"/>
                  </a:cubicBezTo>
                  <a:cubicBezTo>
                    <a:pt x="201" y="3683"/>
                    <a:pt x="0" y="4761"/>
                    <a:pt x="150" y="6165"/>
                  </a:cubicBezTo>
                  <a:cubicBezTo>
                    <a:pt x="451" y="8997"/>
                    <a:pt x="1629" y="14385"/>
                    <a:pt x="1629" y="14385"/>
                  </a:cubicBezTo>
                  <a:lnTo>
                    <a:pt x="12506" y="14385"/>
                  </a:lnTo>
                  <a:lnTo>
                    <a:pt x="11128" y="2656"/>
                  </a:lnTo>
                  <a:lnTo>
                    <a:pt x="10852" y="450"/>
                  </a:lnTo>
                  <a:cubicBezTo>
                    <a:pt x="10852" y="450"/>
                    <a:pt x="3508" y="0"/>
                    <a:pt x="1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634;p44">
              <a:extLst>
                <a:ext uri="{FF2B5EF4-FFF2-40B4-BE49-F238E27FC236}">
                  <a16:creationId xmlns:a16="http://schemas.microsoft.com/office/drawing/2014/main" id="{2A372786-E2D3-C8E1-C755-2D1B4D05E784}"/>
                </a:ext>
              </a:extLst>
            </p:cNvPr>
            <p:cNvSpPr/>
            <p:nvPr/>
          </p:nvSpPr>
          <p:spPr>
            <a:xfrm>
              <a:off x="1441250" y="4460600"/>
              <a:ext cx="268175" cy="68075"/>
            </a:xfrm>
            <a:custGeom>
              <a:avLst/>
              <a:gdLst/>
              <a:ahLst/>
              <a:cxnLst/>
              <a:rect l="l" t="t" r="r" b="b"/>
              <a:pathLst>
                <a:path w="10727" h="2723" extrusionOk="0">
                  <a:moveTo>
                    <a:pt x="882" y="0"/>
                  </a:moveTo>
                  <a:cubicBezTo>
                    <a:pt x="482" y="0"/>
                    <a:pt x="247" y="15"/>
                    <a:pt x="251" y="49"/>
                  </a:cubicBezTo>
                  <a:cubicBezTo>
                    <a:pt x="401" y="926"/>
                    <a:pt x="201" y="1754"/>
                    <a:pt x="0" y="2706"/>
                  </a:cubicBezTo>
                  <a:cubicBezTo>
                    <a:pt x="645" y="2718"/>
                    <a:pt x="1452" y="2723"/>
                    <a:pt x="2342" y="2723"/>
                  </a:cubicBezTo>
                  <a:cubicBezTo>
                    <a:pt x="5152" y="2723"/>
                    <a:pt x="8785" y="2675"/>
                    <a:pt x="10727" y="2656"/>
                  </a:cubicBezTo>
                  <a:lnTo>
                    <a:pt x="10451" y="450"/>
                  </a:lnTo>
                  <a:cubicBezTo>
                    <a:pt x="10451" y="450"/>
                    <a:pt x="3107" y="0"/>
                    <a:pt x="882"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635;p44">
              <a:extLst>
                <a:ext uri="{FF2B5EF4-FFF2-40B4-BE49-F238E27FC236}">
                  <a16:creationId xmlns:a16="http://schemas.microsoft.com/office/drawing/2014/main" id="{F4D08070-CA67-66A2-69F4-79E19CA3CB0D}"/>
                </a:ext>
              </a:extLst>
            </p:cNvPr>
            <p:cNvSpPr/>
            <p:nvPr/>
          </p:nvSpPr>
          <p:spPr>
            <a:xfrm>
              <a:off x="1574775" y="4609675"/>
              <a:ext cx="51950" cy="210575"/>
            </a:xfrm>
            <a:custGeom>
              <a:avLst/>
              <a:gdLst/>
              <a:ahLst/>
              <a:cxnLst/>
              <a:rect l="l" t="t" r="r" b="b"/>
              <a:pathLst>
                <a:path w="2078" h="8423" extrusionOk="0">
                  <a:moveTo>
                    <a:pt x="294" y="1"/>
                  </a:moveTo>
                  <a:cubicBezTo>
                    <a:pt x="0" y="1"/>
                    <a:pt x="299" y="5354"/>
                    <a:pt x="474" y="8422"/>
                  </a:cubicBezTo>
                  <a:lnTo>
                    <a:pt x="2078" y="8422"/>
                  </a:lnTo>
                  <a:cubicBezTo>
                    <a:pt x="1551" y="5365"/>
                    <a:pt x="574" y="76"/>
                    <a:pt x="298" y="1"/>
                  </a:cubicBezTo>
                  <a:cubicBezTo>
                    <a:pt x="297" y="1"/>
                    <a:pt x="295" y="1"/>
                    <a:pt x="294"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636;p44">
              <a:extLst>
                <a:ext uri="{FF2B5EF4-FFF2-40B4-BE49-F238E27FC236}">
                  <a16:creationId xmlns:a16="http://schemas.microsoft.com/office/drawing/2014/main" id="{6BC30E5B-B245-69F8-B4CA-30926A839F63}"/>
                </a:ext>
              </a:extLst>
            </p:cNvPr>
            <p:cNvSpPr/>
            <p:nvPr/>
          </p:nvSpPr>
          <p:spPr>
            <a:xfrm>
              <a:off x="1364175" y="4147900"/>
              <a:ext cx="142875" cy="208675"/>
            </a:xfrm>
            <a:custGeom>
              <a:avLst/>
              <a:gdLst/>
              <a:ahLst/>
              <a:cxnLst/>
              <a:rect l="l" t="t" r="r" b="b"/>
              <a:pathLst>
                <a:path w="5715" h="8347" extrusionOk="0">
                  <a:moveTo>
                    <a:pt x="4462" y="1"/>
                  </a:moveTo>
                  <a:cubicBezTo>
                    <a:pt x="3810" y="652"/>
                    <a:pt x="0" y="6993"/>
                    <a:pt x="401" y="8347"/>
                  </a:cubicBezTo>
                  <a:cubicBezTo>
                    <a:pt x="2056" y="8347"/>
                    <a:pt x="2682" y="8196"/>
                    <a:pt x="3609" y="7018"/>
                  </a:cubicBezTo>
                  <a:cubicBezTo>
                    <a:pt x="4537" y="5840"/>
                    <a:pt x="5715" y="3033"/>
                    <a:pt x="5715" y="3033"/>
                  </a:cubicBezTo>
                  <a:lnTo>
                    <a:pt x="44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637;p44">
              <a:extLst>
                <a:ext uri="{FF2B5EF4-FFF2-40B4-BE49-F238E27FC236}">
                  <a16:creationId xmlns:a16="http://schemas.microsoft.com/office/drawing/2014/main" id="{765F065D-61F9-6434-C558-1D2394FC246F}"/>
                </a:ext>
              </a:extLst>
            </p:cNvPr>
            <p:cNvSpPr/>
            <p:nvPr/>
          </p:nvSpPr>
          <p:spPr>
            <a:xfrm>
              <a:off x="1425575" y="4094000"/>
              <a:ext cx="306425" cy="392900"/>
            </a:xfrm>
            <a:custGeom>
              <a:avLst/>
              <a:gdLst/>
              <a:ahLst/>
              <a:cxnLst/>
              <a:rect l="l" t="t" r="r" b="b"/>
              <a:pathLst>
                <a:path w="12257" h="15716" extrusionOk="0">
                  <a:moveTo>
                    <a:pt x="7315" y="1"/>
                  </a:moveTo>
                  <a:cubicBezTo>
                    <a:pt x="6654" y="1"/>
                    <a:pt x="5702" y="115"/>
                    <a:pt x="5038" y="427"/>
                  </a:cubicBezTo>
                  <a:cubicBezTo>
                    <a:pt x="5038" y="427"/>
                    <a:pt x="4687" y="578"/>
                    <a:pt x="4211" y="778"/>
                  </a:cubicBezTo>
                  <a:cubicBezTo>
                    <a:pt x="3384" y="1129"/>
                    <a:pt x="2231" y="1681"/>
                    <a:pt x="2006" y="2157"/>
                  </a:cubicBezTo>
                  <a:cubicBezTo>
                    <a:pt x="1730" y="2783"/>
                    <a:pt x="2256" y="7370"/>
                    <a:pt x="2582" y="9124"/>
                  </a:cubicBezTo>
                  <a:cubicBezTo>
                    <a:pt x="2632" y="9450"/>
                    <a:pt x="2407" y="10302"/>
                    <a:pt x="2256" y="10603"/>
                  </a:cubicBezTo>
                  <a:cubicBezTo>
                    <a:pt x="1504" y="11956"/>
                    <a:pt x="577" y="13861"/>
                    <a:pt x="1" y="15716"/>
                  </a:cubicBezTo>
                  <a:lnTo>
                    <a:pt x="11705" y="15716"/>
                  </a:lnTo>
                  <a:lnTo>
                    <a:pt x="10677" y="10854"/>
                  </a:lnTo>
                  <a:cubicBezTo>
                    <a:pt x="10577" y="10402"/>
                    <a:pt x="10577" y="9951"/>
                    <a:pt x="10677" y="9525"/>
                  </a:cubicBezTo>
                  <a:cubicBezTo>
                    <a:pt x="11103" y="7595"/>
                    <a:pt x="12256" y="2683"/>
                    <a:pt x="11554" y="1681"/>
                  </a:cubicBezTo>
                  <a:cubicBezTo>
                    <a:pt x="11254" y="1230"/>
                    <a:pt x="9950" y="678"/>
                    <a:pt x="8948" y="352"/>
                  </a:cubicBezTo>
                  <a:cubicBezTo>
                    <a:pt x="8422" y="177"/>
                    <a:pt x="7996" y="52"/>
                    <a:pt x="7795" y="26"/>
                  </a:cubicBezTo>
                  <a:cubicBezTo>
                    <a:pt x="7667" y="10"/>
                    <a:pt x="7503" y="1"/>
                    <a:pt x="7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638;p44">
              <a:extLst>
                <a:ext uri="{FF2B5EF4-FFF2-40B4-BE49-F238E27FC236}">
                  <a16:creationId xmlns:a16="http://schemas.microsoft.com/office/drawing/2014/main" id="{4E9A5E02-9A12-4228-D617-6A5B3F9FF639}"/>
                </a:ext>
              </a:extLst>
            </p:cNvPr>
            <p:cNvSpPr/>
            <p:nvPr/>
          </p:nvSpPr>
          <p:spPr>
            <a:xfrm>
              <a:off x="1579700" y="4280750"/>
              <a:ext cx="6925" cy="206150"/>
            </a:xfrm>
            <a:custGeom>
              <a:avLst/>
              <a:gdLst/>
              <a:ahLst/>
              <a:cxnLst/>
              <a:rect l="l" t="t" r="r" b="b"/>
              <a:pathLst>
                <a:path w="277" h="8246" extrusionOk="0">
                  <a:moveTo>
                    <a:pt x="1" y="0"/>
                  </a:moveTo>
                  <a:lnTo>
                    <a:pt x="1" y="8246"/>
                  </a:lnTo>
                  <a:lnTo>
                    <a:pt x="277" y="8246"/>
                  </a:lnTo>
                  <a:lnTo>
                    <a:pt x="277" y="2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639;p44">
              <a:extLst>
                <a:ext uri="{FF2B5EF4-FFF2-40B4-BE49-F238E27FC236}">
                  <a16:creationId xmlns:a16="http://schemas.microsoft.com/office/drawing/2014/main" id="{FC96355D-FA21-0EA2-0E11-C365485E62AA}"/>
                </a:ext>
              </a:extLst>
            </p:cNvPr>
            <p:cNvSpPr/>
            <p:nvPr/>
          </p:nvSpPr>
          <p:spPr>
            <a:xfrm>
              <a:off x="1480725" y="4403550"/>
              <a:ext cx="72075" cy="20725"/>
            </a:xfrm>
            <a:custGeom>
              <a:avLst/>
              <a:gdLst/>
              <a:ahLst/>
              <a:cxnLst/>
              <a:rect l="l" t="t" r="r" b="b"/>
              <a:pathLst>
                <a:path w="2883" h="829" extrusionOk="0">
                  <a:moveTo>
                    <a:pt x="0" y="0"/>
                  </a:moveTo>
                  <a:cubicBezTo>
                    <a:pt x="0" y="0"/>
                    <a:pt x="677" y="802"/>
                    <a:pt x="1429" y="828"/>
                  </a:cubicBezTo>
                  <a:cubicBezTo>
                    <a:pt x="1440" y="828"/>
                    <a:pt x="1450" y="828"/>
                    <a:pt x="1461" y="828"/>
                  </a:cubicBezTo>
                  <a:cubicBezTo>
                    <a:pt x="2201" y="828"/>
                    <a:pt x="2882" y="0"/>
                    <a:pt x="2882"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640;p44">
              <a:extLst>
                <a:ext uri="{FF2B5EF4-FFF2-40B4-BE49-F238E27FC236}">
                  <a16:creationId xmlns:a16="http://schemas.microsoft.com/office/drawing/2014/main" id="{23C747AE-4DBC-0206-A30B-754F90E70E8B}"/>
                </a:ext>
              </a:extLst>
            </p:cNvPr>
            <p:cNvSpPr/>
            <p:nvPr/>
          </p:nvSpPr>
          <p:spPr>
            <a:xfrm>
              <a:off x="1607900" y="4403550"/>
              <a:ext cx="71450" cy="20725"/>
            </a:xfrm>
            <a:custGeom>
              <a:avLst/>
              <a:gdLst/>
              <a:ahLst/>
              <a:cxnLst/>
              <a:rect l="l" t="t" r="r" b="b"/>
              <a:pathLst>
                <a:path w="2858" h="829" extrusionOk="0">
                  <a:moveTo>
                    <a:pt x="1" y="0"/>
                  </a:moveTo>
                  <a:cubicBezTo>
                    <a:pt x="1" y="0"/>
                    <a:pt x="652" y="802"/>
                    <a:pt x="1404" y="828"/>
                  </a:cubicBezTo>
                  <a:cubicBezTo>
                    <a:pt x="1415" y="828"/>
                    <a:pt x="1426" y="828"/>
                    <a:pt x="1437" y="828"/>
                  </a:cubicBezTo>
                  <a:cubicBezTo>
                    <a:pt x="2176" y="828"/>
                    <a:pt x="2858" y="0"/>
                    <a:pt x="2858"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641;p44">
              <a:extLst>
                <a:ext uri="{FF2B5EF4-FFF2-40B4-BE49-F238E27FC236}">
                  <a16:creationId xmlns:a16="http://schemas.microsoft.com/office/drawing/2014/main" id="{782A7F0B-BAD4-632E-C24F-C96966F122EA}"/>
                </a:ext>
              </a:extLst>
            </p:cNvPr>
            <p:cNvSpPr/>
            <p:nvPr/>
          </p:nvSpPr>
          <p:spPr>
            <a:xfrm>
              <a:off x="1789625" y="484340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A6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642;p44">
              <a:extLst>
                <a:ext uri="{FF2B5EF4-FFF2-40B4-BE49-F238E27FC236}">
                  <a16:creationId xmlns:a16="http://schemas.microsoft.com/office/drawing/2014/main" id="{3DBB9C10-9D0B-6C1F-0899-0F391FC61B8D}"/>
                </a:ext>
              </a:extLst>
            </p:cNvPr>
            <p:cNvSpPr/>
            <p:nvPr/>
          </p:nvSpPr>
          <p:spPr>
            <a:xfrm>
              <a:off x="1496375" y="4094000"/>
              <a:ext cx="180475" cy="193650"/>
            </a:xfrm>
            <a:custGeom>
              <a:avLst/>
              <a:gdLst/>
              <a:ahLst/>
              <a:cxnLst/>
              <a:rect l="l" t="t" r="r" b="b"/>
              <a:pathLst>
                <a:path w="7219" h="7746" extrusionOk="0">
                  <a:moveTo>
                    <a:pt x="4483" y="1"/>
                  </a:moveTo>
                  <a:cubicBezTo>
                    <a:pt x="3822" y="1"/>
                    <a:pt x="2870" y="115"/>
                    <a:pt x="2206" y="427"/>
                  </a:cubicBezTo>
                  <a:cubicBezTo>
                    <a:pt x="2206" y="427"/>
                    <a:pt x="1855" y="578"/>
                    <a:pt x="1379" y="778"/>
                  </a:cubicBezTo>
                  <a:cubicBezTo>
                    <a:pt x="928" y="1505"/>
                    <a:pt x="51" y="3159"/>
                    <a:pt x="1" y="4162"/>
                  </a:cubicBezTo>
                  <a:cubicBezTo>
                    <a:pt x="577" y="4287"/>
                    <a:pt x="1053" y="4387"/>
                    <a:pt x="1053" y="4387"/>
                  </a:cubicBezTo>
                  <a:lnTo>
                    <a:pt x="251" y="5265"/>
                  </a:lnTo>
                  <a:cubicBezTo>
                    <a:pt x="251" y="5265"/>
                    <a:pt x="2006" y="7245"/>
                    <a:pt x="3334" y="7746"/>
                  </a:cubicBezTo>
                  <a:cubicBezTo>
                    <a:pt x="5214" y="7169"/>
                    <a:pt x="6893" y="5290"/>
                    <a:pt x="6918" y="5189"/>
                  </a:cubicBezTo>
                  <a:cubicBezTo>
                    <a:pt x="6717" y="4889"/>
                    <a:pt x="6442" y="4412"/>
                    <a:pt x="6442" y="4412"/>
                  </a:cubicBezTo>
                  <a:lnTo>
                    <a:pt x="7219" y="4387"/>
                  </a:lnTo>
                  <a:cubicBezTo>
                    <a:pt x="7219" y="4387"/>
                    <a:pt x="6592" y="1631"/>
                    <a:pt x="6116" y="352"/>
                  </a:cubicBezTo>
                  <a:cubicBezTo>
                    <a:pt x="5590" y="177"/>
                    <a:pt x="5164" y="52"/>
                    <a:pt x="4963" y="26"/>
                  </a:cubicBezTo>
                  <a:cubicBezTo>
                    <a:pt x="4835" y="10"/>
                    <a:pt x="4671" y="1"/>
                    <a:pt x="4483"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643;p44">
              <a:extLst>
                <a:ext uri="{FF2B5EF4-FFF2-40B4-BE49-F238E27FC236}">
                  <a16:creationId xmlns:a16="http://schemas.microsoft.com/office/drawing/2014/main" id="{403B9BB0-175D-FA66-9F79-9A22CFD2B692}"/>
                </a:ext>
              </a:extLst>
            </p:cNvPr>
            <p:cNvSpPr/>
            <p:nvPr/>
          </p:nvSpPr>
          <p:spPr>
            <a:xfrm>
              <a:off x="1549625" y="4102025"/>
              <a:ext cx="85875" cy="174350"/>
            </a:xfrm>
            <a:custGeom>
              <a:avLst/>
              <a:gdLst/>
              <a:ahLst/>
              <a:cxnLst/>
              <a:rect l="l" t="t" r="r" b="b"/>
              <a:pathLst>
                <a:path w="3435" h="6974" extrusionOk="0">
                  <a:moveTo>
                    <a:pt x="1613" y="1"/>
                  </a:moveTo>
                  <a:cubicBezTo>
                    <a:pt x="942" y="1"/>
                    <a:pt x="253" y="248"/>
                    <a:pt x="51" y="1184"/>
                  </a:cubicBezTo>
                  <a:cubicBezTo>
                    <a:pt x="51" y="1184"/>
                    <a:pt x="1" y="1836"/>
                    <a:pt x="51" y="2663"/>
                  </a:cubicBezTo>
                  <a:cubicBezTo>
                    <a:pt x="101" y="3490"/>
                    <a:pt x="678" y="6197"/>
                    <a:pt x="1229" y="6974"/>
                  </a:cubicBezTo>
                  <a:cubicBezTo>
                    <a:pt x="1279" y="6924"/>
                    <a:pt x="1354" y="6848"/>
                    <a:pt x="1404" y="6773"/>
                  </a:cubicBezTo>
                  <a:cubicBezTo>
                    <a:pt x="2382" y="5570"/>
                    <a:pt x="3435" y="2939"/>
                    <a:pt x="3209" y="1084"/>
                  </a:cubicBezTo>
                  <a:cubicBezTo>
                    <a:pt x="3109" y="382"/>
                    <a:pt x="3084" y="307"/>
                    <a:pt x="3084" y="307"/>
                  </a:cubicBezTo>
                  <a:cubicBezTo>
                    <a:pt x="3084" y="307"/>
                    <a:pt x="2360" y="1"/>
                    <a:pt x="1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644;p44">
              <a:extLst>
                <a:ext uri="{FF2B5EF4-FFF2-40B4-BE49-F238E27FC236}">
                  <a16:creationId xmlns:a16="http://schemas.microsoft.com/office/drawing/2014/main" id="{1B90C0B0-B62F-0C98-E213-16B470E0B6AD}"/>
                </a:ext>
              </a:extLst>
            </p:cNvPr>
            <p:cNvSpPr/>
            <p:nvPr/>
          </p:nvSpPr>
          <p:spPr>
            <a:xfrm>
              <a:off x="1580350" y="4124725"/>
              <a:ext cx="13800" cy="151650"/>
            </a:xfrm>
            <a:custGeom>
              <a:avLst/>
              <a:gdLst/>
              <a:ahLst/>
              <a:cxnLst/>
              <a:rect l="l" t="t" r="r" b="b"/>
              <a:pathLst>
                <a:path w="552" h="6066" extrusionOk="0">
                  <a:moveTo>
                    <a:pt x="551" y="1"/>
                  </a:moveTo>
                  <a:lnTo>
                    <a:pt x="401" y="101"/>
                  </a:lnTo>
                  <a:cubicBezTo>
                    <a:pt x="401" y="101"/>
                    <a:pt x="25" y="3334"/>
                    <a:pt x="0" y="6066"/>
                  </a:cubicBezTo>
                  <a:cubicBezTo>
                    <a:pt x="50" y="6016"/>
                    <a:pt x="125" y="5940"/>
                    <a:pt x="175" y="5865"/>
                  </a:cubicBezTo>
                  <a:cubicBezTo>
                    <a:pt x="201" y="5339"/>
                    <a:pt x="251" y="4311"/>
                    <a:pt x="301" y="3559"/>
                  </a:cubicBezTo>
                  <a:cubicBezTo>
                    <a:pt x="326" y="2482"/>
                    <a:pt x="551" y="1"/>
                    <a:pt x="55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645;p44">
              <a:extLst>
                <a:ext uri="{FF2B5EF4-FFF2-40B4-BE49-F238E27FC236}">
                  <a16:creationId xmlns:a16="http://schemas.microsoft.com/office/drawing/2014/main" id="{3BCB882C-492B-3ACA-6199-75048FF232F0}"/>
                </a:ext>
              </a:extLst>
            </p:cNvPr>
            <p:cNvSpPr/>
            <p:nvPr/>
          </p:nvSpPr>
          <p:spPr>
            <a:xfrm>
              <a:off x="1503900" y="4089000"/>
              <a:ext cx="161675" cy="191775"/>
            </a:xfrm>
            <a:custGeom>
              <a:avLst/>
              <a:gdLst/>
              <a:ahLst/>
              <a:cxnLst/>
              <a:rect l="l" t="t" r="r" b="b"/>
              <a:pathLst>
                <a:path w="6467" h="7671" extrusionOk="0">
                  <a:moveTo>
                    <a:pt x="4838" y="1"/>
                  </a:moveTo>
                  <a:cubicBezTo>
                    <a:pt x="4838" y="1"/>
                    <a:pt x="5038" y="1831"/>
                    <a:pt x="4863" y="2808"/>
                  </a:cubicBezTo>
                  <a:cubicBezTo>
                    <a:pt x="4537" y="4888"/>
                    <a:pt x="3108" y="7244"/>
                    <a:pt x="3083" y="7470"/>
                  </a:cubicBezTo>
                  <a:cubicBezTo>
                    <a:pt x="2682" y="6216"/>
                    <a:pt x="2106" y="4437"/>
                    <a:pt x="1955" y="3059"/>
                  </a:cubicBezTo>
                  <a:cubicBezTo>
                    <a:pt x="1730" y="978"/>
                    <a:pt x="2482" y="101"/>
                    <a:pt x="2482" y="101"/>
                  </a:cubicBezTo>
                  <a:lnTo>
                    <a:pt x="2482" y="101"/>
                  </a:lnTo>
                  <a:cubicBezTo>
                    <a:pt x="2482" y="101"/>
                    <a:pt x="2181" y="277"/>
                    <a:pt x="1930" y="402"/>
                  </a:cubicBezTo>
                  <a:cubicBezTo>
                    <a:pt x="1730" y="527"/>
                    <a:pt x="1554" y="678"/>
                    <a:pt x="1454" y="903"/>
                  </a:cubicBezTo>
                  <a:cubicBezTo>
                    <a:pt x="1028" y="1655"/>
                    <a:pt x="101" y="3510"/>
                    <a:pt x="0" y="4086"/>
                  </a:cubicBezTo>
                  <a:cubicBezTo>
                    <a:pt x="627" y="4262"/>
                    <a:pt x="1128" y="4462"/>
                    <a:pt x="1128" y="4462"/>
                  </a:cubicBezTo>
                  <a:lnTo>
                    <a:pt x="426" y="5389"/>
                  </a:lnTo>
                  <a:cubicBezTo>
                    <a:pt x="426" y="5389"/>
                    <a:pt x="2206" y="7344"/>
                    <a:pt x="3008" y="7670"/>
                  </a:cubicBezTo>
                  <a:cubicBezTo>
                    <a:pt x="3735" y="7470"/>
                    <a:pt x="5614" y="5916"/>
                    <a:pt x="6191" y="5189"/>
                  </a:cubicBezTo>
                  <a:cubicBezTo>
                    <a:pt x="6041" y="4738"/>
                    <a:pt x="5665" y="4337"/>
                    <a:pt x="5665" y="4337"/>
                  </a:cubicBezTo>
                  <a:lnTo>
                    <a:pt x="6467" y="4312"/>
                  </a:lnTo>
                  <a:cubicBezTo>
                    <a:pt x="6467" y="4312"/>
                    <a:pt x="5690" y="552"/>
                    <a:pt x="5514" y="377"/>
                  </a:cubicBezTo>
                  <a:cubicBezTo>
                    <a:pt x="5364" y="201"/>
                    <a:pt x="4838" y="1"/>
                    <a:pt x="48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646;p44">
              <a:extLst>
                <a:ext uri="{FF2B5EF4-FFF2-40B4-BE49-F238E27FC236}">
                  <a16:creationId xmlns:a16="http://schemas.microsoft.com/office/drawing/2014/main" id="{146788DB-E4C3-DB7C-B2BE-9BF6CD9E4E7D}"/>
                </a:ext>
              </a:extLst>
            </p:cNvPr>
            <p:cNvSpPr/>
            <p:nvPr/>
          </p:nvSpPr>
          <p:spPr>
            <a:xfrm>
              <a:off x="1555275" y="4123475"/>
              <a:ext cx="63300" cy="70475"/>
            </a:xfrm>
            <a:custGeom>
              <a:avLst/>
              <a:gdLst/>
              <a:ahLst/>
              <a:cxnLst/>
              <a:rect l="l" t="t" r="r" b="b"/>
              <a:pathLst>
                <a:path w="2532" h="2819" extrusionOk="0">
                  <a:moveTo>
                    <a:pt x="1354" y="0"/>
                  </a:moveTo>
                  <a:cubicBezTo>
                    <a:pt x="1354" y="0"/>
                    <a:pt x="1" y="1429"/>
                    <a:pt x="126" y="2030"/>
                  </a:cubicBezTo>
                  <a:cubicBezTo>
                    <a:pt x="236" y="2536"/>
                    <a:pt x="596" y="2771"/>
                    <a:pt x="767" y="2771"/>
                  </a:cubicBezTo>
                  <a:cubicBezTo>
                    <a:pt x="792" y="2771"/>
                    <a:pt x="812" y="2767"/>
                    <a:pt x="828" y="2757"/>
                  </a:cubicBezTo>
                  <a:cubicBezTo>
                    <a:pt x="953" y="2657"/>
                    <a:pt x="1404" y="427"/>
                    <a:pt x="1404" y="426"/>
                  </a:cubicBezTo>
                  <a:lnTo>
                    <a:pt x="1404" y="426"/>
                  </a:lnTo>
                  <a:cubicBezTo>
                    <a:pt x="1404" y="427"/>
                    <a:pt x="1358" y="2819"/>
                    <a:pt x="1868" y="2819"/>
                  </a:cubicBezTo>
                  <a:cubicBezTo>
                    <a:pt x="1888" y="2819"/>
                    <a:pt x="1909" y="2815"/>
                    <a:pt x="1930" y="2807"/>
                  </a:cubicBezTo>
                  <a:cubicBezTo>
                    <a:pt x="2532" y="2607"/>
                    <a:pt x="2507" y="2030"/>
                    <a:pt x="2407" y="1604"/>
                  </a:cubicBezTo>
                  <a:cubicBezTo>
                    <a:pt x="2281" y="1153"/>
                    <a:pt x="1479" y="76"/>
                    <a:pt x="1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647;p44">
              <a:extLst>
                <a:ext uri="{FF2B5EF4-FFF2-40B4-BE49-F238E27FC236}">
                  <a16:creationId xmlns:a16="http://schemas.microsoft.com/office/drawing/2014/main" id="{7277581B-74DF-0812-4E25-B8E986098D87}"/>
                </a:ext>
              </a:extLst>
            </p:cNvPr>
            <p:cNvSpPr/>
            <p:nvPr/>
          </p:nvSpPr>
          <p:spPr>
            <a:xfrm>
              <a:off x="1500150" y="3948700"/>
              <a:ext cx="147250" cy="153500"/>
            </a:xfrm>
            <a:custGeom>
              <a:avLst/>
              <a:gdLst/>
              <a:ahLst/>
              <a:cxnLst/>
              <a:rect l="l" t="t" r="r" b="b"/>
              <a:pathLst>
                <a:path w="5890" h="6140" extrusionOk="0">
                  <a:moveTo>
                    <a:pt x="3055" y="1"/>
                  </a:moveTo>
                  <a:cubicBezTo>
                    <a:pt x="2208" y="1"/>
                    <a:pt x="1541" y="357"/>
                    <a:pt x="1103" y="751"/>
                  </a:cubicBezTo>
                  <a:cubicBezTo>
                    <a:pt x="576" y="1227"/>
                    <a:pt x="0" y="2129"/>
                    <a:pt x="401" y="5463"/>
                  </a:cubicBezTo>
                  <a:cubicBezTo>
                    <a:pt x="401" y="5463"/>
                    <a:pt x="952" y="5964"/>
                    <a:pt x="1303" y="6139"/>
                  </a:cubicBezTo>
                  <a:cubicBezTo>
                    <a:pt x="1303" y="5788"/>
                    <a:pt x="1328" y="5588"/>
                    <a:pt x="1629" y="5362"/>
                  </a:cubicBezTo>
                  <a:cubicBezTo>
                    <a:pt x="1629" y="5036"/>
                    <a:pt x="1629" y="4886"/>
                    <a:pt x="1629" y="4886"/>
                  </a:cubicBezTo>
                  <a:lnTo>
                    <a:pt x="1805" y="5312"/>
                  </a:lnTo>
                  <a:cubicBezTo>
                    <a:pt x="1805" y="5312"/>
                    <a:pt x="3904" y="4835"/>
                    <a:pt x="5193" y="4835"/>
                  </a:cubicBezTo>
                  <a:cubicBezTo>
                    <a:pt x="5225" y="4835"/>
                    <a:pt x="5257" y="4835"/>
                    <a:pt x="5288" y="4836"/>
                  </a:cubicBezTo>
                  <a:cubicBezTo>
                    <a:pt x="5714" y="2781"/>
                    <a:pt x="5890" y="2129"/>
                    <a:pt x="5614" y="1327"/>
                  </a:cubicBezTo>
                  <a:cubicBezTo>
                    <a:pt x="5313" y="550"/>
                    <a:pt x="4486" y="124"/>
                    <a:pt x="3434" y="24"/>
                  </a:cubicBezTo>
                  <a:cubicBezTo>
                    <a:pt x="3304" y="8"/>
                    <a:pt x="3178" y="1"/>
                    <a:pt x="3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648;p44">
              <a:extLst>
                <a:ext uri="{FF2B5EF4-FFF2-40B4-BE49-F238E27FC236}">
                  <a16:creationId xmlns:a16="http://schemas.microsoft.com/office/drawing/2014/main" id="{47DEAAC6-7EC1-6290-73CE-B007239E2D69}"/>
                </a:ext>
              </a:extLst>
            </p:cNvPr>
            <p:cNvSpPr/>
            <p:nvPr/>
          </p:nvSpPr>
          <p:spPr>
            <a:xfrm>
              <a:off x="1527075" y="4027450"/>
              <a:ext cx="105300" cy="74750"/>
            </a:xfrm>
            <a:custGeom>
              <a:avLst/>
              <a:gdLst/>
              <a:ahLst/>
              <a:cxnLst/>
              <a:rect l="l" t="t" r="r" b="b"/>
              <a:pathLst>
                <a:path w="4212" h="2990" extrusionOk="0">
                  <a:moveTo>
                    <a:pt x="2282" y="0"/>
                  </a:moveTo>
                  <a:cubicBezTo>
                    <a:pt x="1631" y="0"/>
                    <a:pt x="881" y="81"/>
                    <a:pt x="477" y="433"/>
                  </a:cubicBezTo>
                  <a:cubicBezTo>
                    <a:pt x="1" y="2087"/>
                    <a:pt x="226" y="2989"/>
                    <a:pt x="226" y="2989"/>
                  </a:cubicBezTo>
                  <a:cubicBezTo>
                    <a:pt x="226" y="2638"/>
                    <a:pt x="251" y="2438"/>
                    <a:pt x="552" y="2212"/>
                  </a:cubicBezTo>
                  <a:cubicBezTo>
                    <a:pt x="552" y="1886"/>
                    <a:pt x="552" y="1736"/>
                    <a:pt x="552" y="1736"/>
                  </a:cubicBezTo>
                  <a:lnTo>
                    <a:pt x="728" y="2162"/>
                  </a:lnTo>
                  <a:cubicBezTo>
                    <a:pt x="728" y="2162"/>
                    <a:pt x="2827" y="1685"/>
                    <a:pt x="4116" y="1685"/>
                  </a:cubicBezTo>
                  <a:cubicBezTo>
                    <a:pt x="4148" y="1685"/>
                    <a:pt x="4180" y="1685"/>
                    <a:pt x="4211" y="1686"/>
                  </a:cubicBezTo>
                  <a:lnTo>
                    <a:pt x="4036" y="358"/>
                  </a:lnTo>
                  <a:cubicBezTo>
                    <a:pt x="4036" y="358"/>
                    <a:pt x="3803" y="56"/>
                    <a:pt x="3518" y="56"/>
                  </a:cubicBezTo>
                  <a:cubicBezTo>
                    <a:pt x="3507" y="56"/>
                    <a:pt x="3496" y="56"/>
                    <a:pt x="3484" y="57"/>
                  </a:cubicBezTo>
                  <a:cubicBezTo>
                    <a:pt x="3478" y="58"/>
                    <a:pt x="3468" y="58"/>
                    <a:pt x="3456" y="58"/>
                  </a:cubicBezTo>
                  <a:cubicBezTo>
                    <a:pt x="3317" y="58"/>
                    <a:pt x="2835" y="0"/>
                    <a:pt x="2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649;p44">
              <a:extLst>
                <a:ext uri="{FF2B5EF4-FFF2-40B4-BE49-F238E27FC236}">
                  <a16:creationId xmlns:a16="http://schemas.microsoft.com/office/drawing/2014/main" id="{395B270D-3579-C48F-6D5E-413492A75CB0}"/>
                </a:ext>
              </a:extLst>
            </p:cNvPr>
            <p:cNvSpPr/>
            <p:nvPr/>
          </p:nvSpPr>
          <p:spPr>
            <a:xfrm>
              <a:off x="1560925" y="4022600"/>
              <a:ext cx="56400" cy="100975"/>
            </a:xfrm>
            <a:custGeom>
              <a:avLst/>
              <a:gdLst/>
              <a:ahLst/>
              <a:cxnLst/>
              <a:rect l="l" t="t" r="r" b="b"/>
              <a:pathLst>
                <a:path w="2256" h="4039" extrusionOk="0">
                  <a:moveTo>
                    <a:pt x="2105" y="0"/>
                  </a:moveTo>
                  <a:lnTo>
                    <a:pt x="176" y="1329"/>
                  </a:lnTo>
                  <a:cubicBezTo>
                    <a:pt x="176" y="1329"/>
                    <a:pt x="276" y="1980"/>
                    <a:pt x="301" y="2431"/>
                  </a:cubicBezTo>
                  <a:cubicBezTo>
                    <a:pt x="326" y="2557"/>
                    <a:pt x="326" y="2682"/>
                    <a:pt x="326" y="2732"/>
                  </a:cubicBezTo>
                  <a:cubicBezTo>
                    <a:pt x="301" y="3033"/>
                    <a:pt x="0" y="3108"/>
                    <a:pt x="0" y="3108"/>
                  </a:cubicBezTo>
                  <a:cubicBezTo>
                    <a:pt x="0" y="3108"/>
                    <a:pt x="0" y="3985"/>
                    <a:pt x="902" y="4035"/>
                  </a:cubicBezTo>
                  <a:cubicBezTo>
                    <a:pt x="942" y="4038"/>
                    <a:pt x="981" y="4039"/>
                    <a:pt x="1019" y="4039"/>
                  </a:cubicBezTo>
                  <a:cubicBezTo>
                    <a:pt x="1833" y="4039"/>
                    <a:pt x="2136" y="3536"/>
                    <a:pt x="2256" y="3033"/>
                  </a:cubicBezTo>
                  <a:cubicBezTo>
                    <a:pt x="2156" y="2757"/>
                    <a:pt x="2130" y="2231"/>
                    <a:pt x="2105" y="1705"/>
                  </a:cubicBezTo>
                  <a:cubicBezTo>
                    <a:pt x="2080" y="852"/>
                    <a:pt x="2105" y="0"/>
                    <a:pt x="2105"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50;p44">
              <a:extLst>
                <a:ext uri="{FF2B5EF4-FFF2-40B4-BE49-F238E27FC236}">
                  <a16:creationId xmlns:a16="http://schemas.microsoft.com/office/drawing/2014/main" id="{4DBBCBB8-82E5-D29F-FC2E-D7BB2B0C44BF}"/>
                </a:ext>
              </a:extLst>
            </p:cNvPr>
            <p:cNvSpPr/>
            <p:nvPr/>
          </p:nvSpPr>
          <p:spPr>
            <a:xfrm>
              <a:off x="1565300" y="4022600"/>
              <a:ext cx="48275" cy="60800"/>
            </a:xfrm>
            <a:custGeom>
              <a:avLst/>
              <a:gdLst/>
              <a:ahLst/>
              <a:cxnLst/>
              <a:rect l="l" t="t" r="r" b="b"/>
              <a:pathLst>
                <a:path w="1931" h="2432" extrusionOk="0">
                  <a:moveTo>
                    <a:pt x="1930" y="0"/>
                  </a:moveTo>
                  <a:lnTo>
                    <a:pt x="1" y="1329"/>
                  </a:lnTo>
                  <a:cubicBezTo>
                    <a:pt x="1" y="1329"/>
                    <a:pt x="101" y="1980"/>
                    <a:pt x="126" y="2431"/>
                  </a:cubicBezTo>
                  <a:cubicBezTo>
                    <a:pt x="376" y="2431"/>
                    <a:pt x="803" y="2406"/>
                    <a:pt x="1204" y="2231"/>
                  </a:cubicBezTo>
                  <a:cubicBezTo>
                    <a:pt x="1554" y="2106"/>
                    <a:pt x="1805" y="1880"/>
                    <a:pt x="1930" y="1705"/>
                  </a:cubicBezTo>
                  <a:cubicBezTo>
                    <a:pt x="1905" y="852"/>
                    <a:pt x="1930" y="0"/>
                    <a:pt x="1930"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651;p44">
              <a:extLst>
                <a:ext uri="{FF2B5EF4-FFF2-40B4-BE49-F238E27FC236}">
                  <a16:creationId xmlns:a16="http://schemas.microsoft.com/office/drawing/2014/main" id="{15A5D0F3-5507-A366-EE63-03B95560FE3A}"/>
                </a:ext>
              </a:extLst>
            </p:cNvPr>
            <p:cNvSpPr/>
            <p:nvPr/>
          </p:nvSpPr>
          <p:spPr>
            <a:xfrm>
              <a:off x="1538975" y="3981250"/>
              <a:ext cx="74600" cy="92975"/>
            </a:xfrm>
            <a:custGeom>
              <a:avLst/>
              <a:gdLst/>
              <a:ahLst/>
              <a:cxnLst/>
              <a:rect l="l" t="t" r="r" b="b"/>
              <a:pathLst>
                <a:path w="2984" h="3719" extrusionOk="0">
                  <a:moveTo>
                    <a:pt x="2357" y="0"/>
                  </a:moveTo>
                  <a:cubicBezTo>
                    <a:pt x="2332" y="25"/>
                    <a:pt x="1179" y="577"/>
                    <a:pt x="903" y="877"/>
                  </a:cubicBezTo>
                  <a:cubicBezTo>
                    <a:pt x="678" y="1178"/>
                    <a:pt x="252" y="1404"/>
                    <a:pt x="1" y="2281"/>
                  </a:cubicBezTo>
                  <a:cubicBezTo>
                    <a:pt x="1" y="2456"/>
                    <a:pt x="26" y="2607"/>
                    <a:pt x="26" y="2732"/>
                  </a:cubicBezTo>
                  <a:cubicBezTo>
                    <a:pt x="76" y="3158"/>
                    <a:pt x="201" y="3509"/>
                    <a:pt x="452" y="3609"/>
                  </a:cubicBezTo>
                  <a:cubicBezTo>
                    <a:pt x="598" y="3685"/>
                    <a:pt x="786" y="3718"/>
                    <a:pt x="990" y="3718"/>
                  </a:cubicBezTo>
                  <a:cubicBezTo>
                    <a:pt x="1592" y="3718"/>
                    <a:pt x="2339" y="3433"/>
                    <a:pt x="2582" y="3133"/>
                  </a:cubicBezTo>
                  <a:cubicBezTo>
                    <a:pt x="2883" y="2707"/>
                    <a:pt x="2983" y="2105"/>
                    <a:pt x="2983" y="1654"/>
                  </a:cubicBezTo>
                  <a:cubicBezTo>
                    <a:pt x="2708" y="1454"/>
                    <a:pt x="2482" y="1278"/>
                    <a:pt x="2357" y="777"/>
                  </a:cubicBezTo>
                  <a:cubicBezTo>
                    <a:pt x="2232" y="301"/>
                    <a:pt x="2332" y="25"/>
                    <a:pt x="2357"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652;p44">
              <a:extLst>
                <a:ext uri="{FF2B5EF4-FFF2-40B4-BE49-F238E27FC236}">
                  <a16:creationId xmlns:a16="http://schemas.microsoft.com/office/drawing/2014/main" id="{D3CEA3EC-7337-E9BD-FA9C-2193BD9BFBFD}"/>
                </a:ext>
              </a:extLst>
            </p:cNvPr>
            <p:cNvSpPr/>
            <p:nvPr/>
          </p:nvSpPr>
          <p:spPr>
            <a:xfrm>
              <a:off x="1538975" y="3981250"/>
              <a:ext cx="74600" cy="68300"/>
            </a:xfrm>
            <a:custGeom>
              <a:avLst/>
              <a:gdLst/>
              <a:ahLst/>
              <a:cxnLst/>
              <a:rect l="l" t="t" r="r" b="b"/>
              <a:pathLst>
                <a:path w="2984" h="2732" extrusionOk="0">
                  <a:moveTo>
                    <a:pt x="2357" y="0"/>
                  </a:moveTo>
                  <a:cubicBezTo>
                    <a:pt x="2332" y="25"/>
                    <a:pt x="1179" y="577"/>
                    <a:pt x="903" y="877"/>
                  </a:cubicBezTo>
                  <a:cubicBezTo>
                    <a:pt x="678" y="1178"/>
                    <a:pt x="252" y="1404"/>
                    <a:pt x="1" y="2281"/>
                  </a:cubicBezTo>
                  <a:cubicBezTo>
                    <a:pt x="1" y="2456"/>
                    <a:pt x="26" y="2607"/>
                    <a:pt x="26" y="2732"/>
                  </a:cubicBezTo>
                  <a:cubicBezTo>
                    <a:pt x="252" y="2256"/>
                    <a:pt x="853" y="1028"/>
                    <a:pt x="1931" y="501"/>
                  </a:cubicBezTo>
                  <a:cubicBezTo>
                    <a:pt x="2047" y="988"/>
                    <a:pt x="2398" y="1668"/>
                    <a:pt x="2867" y="1668"/>
                  </a:cubicBezTo>
                  <a:cubicBezTo>
                    <a:pt x="2905" y="1668"/>
                    <a:pt x="2944" y="1664"/>
                    <a:pt x="2983" y="1654"/>
                  </a:cubicBezTo>
                  <a:cubicBezTo>
                    <a:pt x="2708" y="1454"/>
                    <a:pt x="2482" y="1278"/>
                    <a:pt x="2357" y="777"/>
                  </a:cubicBezTo>
                  <a:cubicBezTo>
                    <a:pt x="2232" y="301"/>
                    <a:pt x="2332" y="25"/>
                    <a:pt x="235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653;p44">
              <a:extLst>
                <a:ext uri="{FF2B5EF4-FFF2-40B4-BE49-F238E27FC236}">
                  <a16:creationId xmlns:a16="http://schemas.microsoft.com/office/drawing/2014/main" id="{C99726DB-015C-3A02-7C2E-CD75CA1DB423}"/>
                </a:ext>
              </a:extLst>
            </p:cNvPr>
            <p:cNvSpPr/>
            <p:nvPr/>
          </p:nvSpPr>
          <p:spPr>
            <a:xfrm>
              <a:off x="1565725" y="4058450"/>
              <a:ext cx="15425" cy="6025"/>
            </a:xfrm>
            <a:custGeom>
              <a:avLst/>
              <a:gdLst/>
              <a:ahLst/>
              <a:cxnLst/>
              <a:rect l="l" t="t" r="r" b="b"/>
              <a:pathLst>
                <a:path w="617" h="241" extrusionOk="0">
                  <a:moveTo>
                    <a:pt x="313" y="0"/>
                  </a:moveTo>
                  <a:cubicBezTo>
                    <a:pt x="187" y="0"/>
                    <a:pt x="43" y="74"/>
                    <a:pt x="9" y="195"/>
                  </a:cubicBezTo>
                  <a:cubicBezTo>
                    <a:pt x="1" y="226"/>
                    <a:pt x="61" y="240"/>
                    <a:pt x="142" y="240"/>
                  </a:cubicBezTo>
                  <a:cubicBezTo>
                    <a:pt x="326" y="240"/>
                    <a:pt x="616" y="167"/>
                    <a:pt x="460" y="45"/>
                  </a:cubicBezTo>
                  <a:cubicBezTo>
                    <a:pt x="421" y="14"/>
                    <a:pt x="369" y="0"/>
                    <a:pt x="313"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54;p44">
              <a:extLst>
                <a:ext uri="{FF2B5EF4-FFF2-40B4-BE49-F238E27FC236}">
                  <a16:creationId xmlns:a16="http://schemas.microsoft.com/office/drawing/2014/main" id="{E1C0C921-624A-1CAE-F964-063EFF5CBCEC}"/>
                </a:ext>
              </a:extLst>
            </p:cNvPr>
            <p:cNvSpPr/>
            <p:nvPr/>
          </p:nvSpPr>
          <p:spPr>
            <a:xfrm>
              <a:off x="1578450" y="4014600"/>
              <a:ext cx="11300" cy="10200"/>
            </a:xfrm>
            <a:custGeom>
              <a:avLst/>
              <a:gdLst/>
              <a:ahLst/>
              <a:cxnLst/>
              <a:rect l="l" t="t" r="r" b="b"/>
              <a:pathLst>
                <a:path w="452" h="408" extrusionOk="0">
                  <a:moveTo>
                    <a:pt x="206" y="0"/>
                  </a:moveTo>
                  <a:cubicBezTo>
                    <a:pt x="118" y="0"/>
                    <a:pt x="45" y="52"/>
                    <a:pt x="26" y="145"/>
                  </a:cubicBezTo>
                  <a:cubicBezTo>
                    <a:pt x="1" y="220"/>
                    <a:pt x="26" y="295"/>
                    <a:pt x="76" y="345"/>
                  </a:cubicBezTo>
                  <a:cubicBezTo>
                    <a:pt x="118" y="387"/>
                    <a:pt x="168" y="407"/>
                    <a:pt x="217" y="407"/>
                  </a:cubicBezTo>
                  <a:cubicBezTo>
                    <a:pt x="284" y="407"/>
                    <a:pt x="348" y="368"/>
                    <a:pt x="377" y="295"/>
                  </a:cubicBezTo>
                  <a:cubicBezTo>
                    <a:pt x="452" y="195"/>
                    <a:pt x="402" y="70"/>
                    <a:pt x="302" y="20"/>
                  </a:cubicBezTo>
                  <a:cubicBezTo>
                    <a:pt x="269" y="7"/>
                    <a:pt x="237"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655;p44">
              <a:extLst>
                <a:ext uri="{FF2B5EF4-FFF2-40B4-BE49-F238E27FC236}">
                  <a16:creationId xmlns:a16="http://schemas.microsoft.com/office/drawing/2014/main" id="{F687C9E5-A11A-7FCD-7BB2-B8FBDF9E6A46}"/>
                </a:ext>
              </a:extLst>
            </p:cNvPr>
            <p:cNvSpPr/>
            <p:nvPr/>
          </p:nvSpPr>
          <p:spPr>
            <a:xfrm>
              <a:off x="1576575" y="4001875"/>
              <a:ext cx="18825" cy="6425"/>
            </a:xfrm>
            <a:custGeom>
              <a:avLst/>
              <a:gdLst/>
              <a:ahLst/>
              <a:cxnLst/>
              <a:rect l="l" t="t" r="r" b="b"/>
              <a:pathLst>
                <a:path w="753" h="257" extrusionOk="0">
                  <a:moveTo>
                    <a:pt x="351" y="0"/>
                  </a:moveTo>
                  <a:cubicBezTo>
                    <a:pt x="89" y="0"/>
                    <a:pt x="1" y="178"/>
                    <a:pt x="1" y="178"/>
                  </a:cubicBezTo>
                  <a:cubicBezTo>
                    <a:pt x="1" y="178"/>
                    <a:pt x="595" y="257"/>
                    <a:pt x="727" y="257"/>
                  </a:cubicBezTo>
                  <a:cubicBezTo>
                    <a:pt x="743" y="257"/>
                    <a:pt x="753" y="256"/>
                    <a:pt x="753" y="253"/>
                  </a:cubicBezTo>
                  <a:cubicBezTo>
                    <a:pt x="753" y="253"/>
                    <a:pt x="677" y="52"/>
                    <a:pt x="402" y="2"/>
                  </a:cubicBezTo>
                  <a:cubicBezTo>
                    <a:pt x="384" y="1"/>
                    <a:pt x="367" y="0"/>
                    <a:pt x="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656;p44">
              <a:extLst>
                <a:ext uri="{FF2B5EF4-FFF2-40B4-BE49-F238E27FC236}">
                  <a16:creationId xmlns:a16="http://schemas.microsoft.com/office/drawing/2014/main" id="{FF9AFC99-CB86-9823-15F0-49910A6301BB}"/>
                </a:ext>
              </a:extLst>
            </p:cNvPr>
            <p:cNvSpPr/>
            <p:nvPr/>
          </p:nvSpPr>
          <p:spPr>
            <a:xfrm>
              <a:off x="1559025" y="4037625"/>
              <a:ext cx="29475" cy="16975"/>
            </a:xfrm>
            <a:custGeom>
              <a:avLst/>
              <a:gdLst/>
              <a:ahLst/>
              <a:cxnLst/>
              <a:rect l="l" t="t" r="r" b="b"/>
              <a:pathLst>
                <a:path w="1179" h="679" extrusionOk="0">
                  <a:moveTo>
                    <a:pt x="1179" y="1"/>
                  </a:moveTo>
                  <a:cubicBezTo>
                    <a:pt x="1179" y="1"/>
                    <a:pt x="878" y="201"/>
                    <a:pt x="627" y="251"/>
                  </a:cubicBezTo>
                  <a:cubicBezTo>
                    <a:pt x="377" y="302"/>
                    <a:pt x="1" y="302"/>
                    <a:pt x="1" y="302"/>
                  </a:cubicBezTo>
                  <a:cubicBezTo>
                    <a:pt x="1" y="302"/>
                    <a:pt x="166" y="679"/>
                    <a:pt x="633" y="679"/>
                  </a:cubicBezTo>
                  <a:cubicBezTo>
                    <a:pt x="648" y="679"/>
                    <a:pt x="662" y="678"/>
                    <a:pt x="678" y="677"/>
                  </a:cubicBezTo>
                  <a:cubicBezTo>
                    <a:pt x="1154" y="627"/>
                    <a:pt x="1179" y="1"/>
                    <a:pt x="1179"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657;p44">
              <a:extLst>
                <a:ext uri="{FF2B5EF4-FFF2-40B4-BE49-F238E27FC236}">
                  <a16:creationId xmlns:a16="http://schemas.microsoft.com/office/drawing/2014/main" id="{E8F3EA73-C742-BA68-53A8-0D67E177103F}"/>
                </a:ext>
              </a:extLst>
            </p:cNvPr>
            <p:cNvSpPr/>
            <p:nvPr/>
          </p:nvSpPr>
          <p:spPr>
            <a:xfrm>
              <a:off x="1559025" y="4037625"/>
              <a:ext cx="29475" cy="8675"/>
            </a:xfrm>
            <a:custGeom>
              <a:avLst/>
              <a:gdLst/>
              <a:ahLst/>
              <a:cxnLst/>
              <a:rect l="l" t="t" r="r" b="b"/>
              <a:pathLst>
                <a:path w="1179" h="347" extrusionOk="0">
                  <a:moveTo>
                    <a:pt x="1179" y="1"/>
                  </a:moveTo>
                  <a:lnTo>
                    <a:pt x="1179" y="1"/>
                  </a:lnTo>
                  <a:cubicBezTo>
                    <a:pt x="1179" y="1"/>
                    <a:pt x="577" y="251"/>
                    <a:pt x="1" y="302"/>
                  </a:cubicBezTo>
                  <a:cubicBezTo>
                    <a:pt x="1" y="302"/>
                    <a:pt x="90" y="346"/>
                    <a:pt x="268" y="346"/>
                  </a:cubicBezTo>
                  <a:cubicBezTo>
                    <a:pt x="357" y="346"/>
                    <a:pt x="469" y="335"/>
                    <a:pt x="602" y="302"/>
                  </a:cubicBezTo>
                  <a:cubicBezTo>
                    <a:pt x="1003" y="201"/>
                    <a:pt x="1179" y="1"/>
                    <a:pt x="1179"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58;p44">
              <a:extLst>
                <a:ext uri="{FF2B5EF4-FFF2-40B4-BE49-F238E27FC236}">
                  <a16:creationId xmlns:a16="http://schemas.microsoft.com/office/drawing/2014/main" id="{E884ED75-7C02-BA76-D20A-13345D326FE6}"/>
                </a:ext>
              </a:extLst>
            </p:cNvPr>
            <p:cNvSpPr/>
            <p:nvPr/>
          </p:nvSpPr>
          <p:spPr>
            <a:xfrm>
              <a:off x="1557150" y="4008800"/>
              <a:ext cx="15075" cy="25725"/>
            </a:xfrm>
            <a:custGeom>
              <a:avLst/>
              <a:gdLst/>
              <a:ahLst/>
              <a:cxnLst/>
              <a:rect l="l" t="t" r="r" b="b"/>
              <a:pathLst>
                <a:path w="603" h="1029" extrusionOk="0">
                  <a:moveTo>
                    <a:pt x="327" y="1"/>
                  </a:moveTo>
                  <a:cubicBezTo>
                    <a:pt x="327" y="1"/>
                    <a:pt x="377" y="427"/>
                    <a:pt x="301" y="678"/>
                  </a:cubicBezTo>
                  <a:cubicBezTo>
                    <a:pt x="226" y="828"/>
                    <a:pt x="1" y="1028"/>
                    <a:pt x="1" y="1028"/>
                  </a:cubicBezTo>
                  <a:cubicBezTo>
                    <a:pt x="1" y="1028"/>
                    <a:pt x="377" y="1003"/>
                    <a:pt x="502" y="728"/>
                  </a:cubicBezTo>
                  <a:cubicBezTo>
                    <a:pt x="602" y="452"/>
                    <a:pt x="327" y="1"/>
                    <a:pt x="327"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59;p44">
              <a:extLst>
                <a:ext uri="{FF2B5EF4-FFF2-40B4-BE49-F238E27FC236}">
                  <a16:creationId xmlns:a16="http://schemas.microsoft.com/office/drawing/2014/main" id="{CDF1C631-965F-7EAA-B61A-CBC57E469335}"/>
                </a:ext>
              </a:extLst>
            </p:cNvPr>
            <p:cNvSpPr/>
            <p:nvPr/>
          </p:nvSpPr>
          <p:spPr>
            <a:xfrm>
              <a:off x="1560300" y="4034350"/>
              <a:ext cx="10050" cy="2875"/>
            </a:xfrm>
            <a:custGeom>
              <a:avLst/>
              <a:gdLst/>
              <a:ahLst/>
              <a:cxnLst/>
              <a:rect l="l" t="t" r="r" b="b"/>
              <a:pathLst>
                <a:path w="402" h="115" extrusionOk="0">
                  <a:moveTo>
                    <a:pt x="201" y="0"/>
                  </a:moveTo>
                  <a:cubicBezTo>
                    <a:pt x="100" y="0"/>
                    <a:pt x="0" y="19"/>
                    <a:pt x="25" y="57"/>
                  </a:cubicBezTo>
                  <a:cubicBezTo>
                    <a:pt x="69" y="86"/>
                    <a:pt x="154" y="114"/>
                    <a:pt x="232" y="114"/>
                  </a:cubicBezTo>
                  <a:cubicBezTo>
                    <a:pt x="290" y="114"/>
                    <a:pt x="344" y="99"/>
                    <a:pt x="376" y="57"/>
                  </a:cubicBezTo>
                  <a:cubicBezTo>
                    <a:pt x="401" y="19"/>
                    <a:pt x="301" y="0"/>
                    <a:pt x="20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660;p44">
              <a:extLst>
                <a:ext uri="{FF2B5EF4-FFF2-40B4-BE49-F238E27FC236}">
                  <a16:creationId xmlns:a16="http://schemas.microsoft.com/office/drawing/2014/main" id="{CBF09D83-691B-0CB3-B7CF-8B3AD0AE2762}"/>
                </a:ext>
              </a:extLst>
            </p:cNvPr>
            <p:cNvSpPr/>
            <p:nvPr/>
          </p:nvSpPr>
          <p:spPr>
            <a:xfrm>
              <a:off x="1542750" y="4003100"/>
              <a:ext cx="19450" cy="6350"/>
            </a:xfrm>
            <a:custGeom>
              <a:avLst/>
              <a:gdLst/>
              <a:ahLst/>
              <a:cxnLst/>
              <a:rect l="l" t="t" r="r" b="b"/>
              <a:pathLst>
                <a:path w="778" h="254" extrusionOk="0">
                  <a:moveTo>
                    <a:pt x="369" y="1"/>
                  </a:moveTo>
                  <a:cubicBezTo>
                    <a:pt x="110" y="1"/>
                    <a:pt x="0" y="155"/>
                    <a:pt x="0" y="179"/>
                  </a:cubicBezTo>
                  <a:cubicBezTo>
                    <a:pt x="0" y="179"/>
                    <a:pt x="777" y="254"/>
                    <a:pt x="777" y="254"/>
                  </a:cubicBezTo>
                  <a:cubicBezTo>
                    <a:pt x="777" y="254"/>
                    <a:pt x="702" y="28"/>
                    <a:pt x="426" y="3"/>
                  </a:cubicBezTo>
                  <a:cubicBezTo>
                    <a:pt x="406" y="2"/>
                    <a:pt x="387"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661;p44">
              <a:extLst>
                <a:ext uri="{FF2B5EF4-FFF2-40B4-BE49-F238E27FC236}">
                  <a16:creationId xmlns:a16="http://schemas.microsoft.com/office/drawing/2014/main" id="{431E0370-B2DE-4740-3CBE-27E7F8E87CE2}"/>
                </a:ext>
              </a:extLst>
            </p:cNvPr>
            <p:cNvSpPr/>
            <p:nvPr/>
          </p:nvSpPr>
          <p:spPr>
            <a:xfrm>
              <a:off x="1542750" y="4015575"/>
              <a:ext cx="18825" cy="7050"/>
            </a:xfrm>
            <a:custGeom>
              <a:avLst/>
              <a:gdLst/>
              <a:ahLst/>
              <a:cxnLst/>
              <a:rect l="l" t="t" r="r" b="b"/>
              <a:pathLst>
                <a:path w="753" h="282" extrusionOk="0">
                  <a:moveTo>
                    <a:pt x="266" y="0"/>
                  </a:moveTo>
                  <a:cubicBezTo>
                    <a:pt x="22" y="0"/>
                    <a:pt x="0" y="281"/>
                    <a:pt x="0" y="281"/>
                  </a:cubicBezTo>
                  <a:cubicBezTo>
                    <a:pt x="0" y="281"/>
                    <a:pt x="101" y="203"/>
                    <a:pt x="323" y="203"/>
                  </a:cubicBezTo>
                  <a:cubicBezTo>
                    <a:pt x="435" y="203"/>
                    <a:pt x="577" y="223"/>
                    <a:pt x="752" y="281"/>
                  </a:cubicBezTo>
                  <a:cubicBezTo>
                    <a:pt x="752" y="281"/>
                    <a:pt x="652" y="56"/>
                    <a:pt x="326" y="6"/>
                  </a:cubicBezTo>
                  <a:cubicBezTo>
                    <a:pt x="305" y="2"/>
                    <a:pt x="285"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62;p44">
              <a:extLst>
                <a:ext uri="{FF2B5EF4-FFF2-40B4-BE49-F238E27FC236}">
                  <a16:creationId xmlns:a16="http://schemas.microsoft.com/office/drawing/2014/main" id="{16988087-D9B0-AC57-E262-AAA631192956}"/>
                </a:ext>
              </a:extLst>
            </p:cNvPr>
            <p:cNvSpPr/>
            <p:nvPr/>
          </p:nvSpPr>
          <p:spPr>
            <a:xfrm>
              <a:off x="1608550" y="4008800"/>
              <a:ext cx="27575" cy="35125"/>
            </a:xfrm>
            <a:custGeom>
              <a:avLst/>
              <a:gdLst/>
              <a:ahLst/>
              <a:cxnLst/>
              <a:rect l="l" t="t" r="r" b="b"/>
              <a:pathLst>
                <a:path w="1103" h="1405" extrusionOk="0">
                  <a:moveTo>
                    <a:pt x="738" y="0"/>
                  </a:moveTo>
                  <a:cubicBezTo>
                    <a:pt x="343" y="0"/>
                    <a:pt x="0" y="1079"/>
                    <a:pt x="25" y="1154"/>
                  </a:cubicBezTo>
                  <a:cubicBezTo>
                    <a:pt x="25" y="1229"/>
                    <a:pt x="100" y="1379"/>
                    <a:pt x="451" y="1404"/>
                  </a:cubicBezTo>
                  <a:cubicBezTo>
                    <a:pt x="777" y="1404"/>
                    <a:pt x="1027" y="853"/>
                    <a:pt x="1078" y="577"/>
                  </a:cubicBezTo>
                  <a:cubicBezTo>
                    <a:pt x="1103" y="302"/>
                    <a:pt x="1078" y="26"/>
                    <a:pt x="752" y="1"/>
                  </a:cubicBezTo>
                  <a:cubicBezTo>
                    <a:pt x="747" y="1"/>
                    <a:pt x="743" y="0"/>
                    <a:pt x="738"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663;p44">
              <a:extLst>
                <a:ext uri="{FF2B5EF4-FFF2-40B4-BE49-F238E27FC236}">
                  <a16:creationId xmlns:a16="http://schemas.microsoft.com/office/drawing/2014/main" id="{1414648F-D1CE-C980-BCDB-225D0E89CA4F}"/>
                </a:ext>
              </a:extLst>
            </p:cNvPr>
            <p:cNvSpPr/>
            <p:nvPr/>
          </p:nvSpPr>
          <p:spPr>
            <a:xfrm>
              <a:off x="1614800" y="4013275"/>
              <a:ext cx="16325" cy="26900"/>
            </a:xfrm>
            <a:custGeom>
              <a:avLst/>
              <a:gdLst/>
              <a:ahLst/>
              <a:cxnLst/>
              <a:rect l="l" t="t" r="r" b="b"/>
              <a:pathLst>
                <a:path w="653" h="1076" extrusionOk="0">
                  <a:moveTo>
                    <a:pt x="506" y="0"/>
                  </a:moveTo>
                  <a:cubicBezTo>
                    <a:pt x="461" y="0"/>
                    <a:pt x="414" y="26"/>
                    <a:pt x="376" y="73"/>
                  </a:cubicBezTo>
                  <a:cubicBezTo>
                    <a:pt x="276" y="198"/>
                    <a:pt x="126" y="549"/>
                    <a:pt x="126" y="549"/>
                  </a:cubicBezTo>
                  <a:cubicBezTo>
                    <a:pt x="126" y="549"/>
                    <a:pt x="351" y="574"/>
                    <a:pt x="301" y="749"/>
                  </a:cubicBezTo>
                  <a:cubicBezTo>
                    <a:pt x="245" y="862"/>
                    <a:pt x="104" y="876"/>
                    <a:pt x="37" y="876"/>
                  </a:cubicBezTo>
                  <a:cubicBezTo>
                    <a:pt x="15" y="876"/>
                    <a:pt x="1" y="875"/>
                    <a:pt x="1" y="875"/>
                  </a:cubicBezTo>
                  <a:lnTo>
                    <a:pt x="1" y="875"/>
                  </a:lnTo>
                  <a:cubicBezTo>
                    <a:pt x="1" y="875"/>
                    <a:pt x="76" y="1075"/>
                    <a:pt x="176" y="1075"/>
                  </a:cubicBezTo>
                  <a:cubicBezTo>
                    <a:pt x="276" y="1075"/>
                    <a:pt x="401" y="925"/>
                    <a:pt x="402" y="925"/>
                  </a:cubicBezTo>
                  <a:lnTo>
                    <a:pt x="402" y="925"/>
                  </a:lnTo>
                  <a:cubicBezTo>
                    <a:pt x="401" y="925"/>
                    <a:pt x="335" y="978"/>
                    <a:pt x="261" y="978"/>
                  </a:cubicBezTo>
                  <a:cubicBezTo>
                    <a:pt x="232" y="978"/>
                    <a:pt x="203" y="970"/>
                    <a:pt x="176" y="950"/>
                  </a:cubicBezTo>
                  <a:cubicBezTo>
                    <a:pt x="351" y="849"/>
                    <a:pt x="452" y="724"/>
                    <a:pt x="427" y="574"/>
                  </a:cubicBezTo>
                  <a:cubicBezTo>
                    <a:pt x="397" y="484"/>
                    <a:pt x="330" y="465"/>
                    <a:pt x="282" y="465"/>
                  </a:cubicBezTo>
                  <a:cubicBezTo>
                    <a:pt x="250" y="465"/>
                    <a:pt x="226" y="474"/>
                    <a:pt x="226" y="474"/>
                  </a:cubicBezTo>
                  <a:cubicBezTo>
                    <a:pt x="226" y="474"/>
                    <a:pt x="337" y="253"/>
                    <a:pt x="447" y="253"/>
                  </a:cubicBezTo>
                  <a:cubicBezTo>
                    <a:pt x="465" y="253"/>
                    <a:pt x="484" y="259"/>
                    <a:pt x="502" y="273"/>
                  </a:cubicBezTo>
                  <a:cubicBezTo>
                    <a:pt x="577" y="323"/>
                    <a:pt x="527" y="699"/>
                    <a:pt x="527" y="699"/>
                  </a:cubicBezTo>
                  <a:cubicBezTo>
                    <a:pt x="527" y="699"/>
                    <a:pt x="652" y="524"/>
                    <a:pt x="652" y="248"/>
                  </a:cubicBezTo>
                  <a:cubicBezTo>
                    <a:pt x="652" y="74"/>
                    <a:pt x="583" y="0"/>
                    <a:pt x="506"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664;p44">
              <a:extLst>
                <a:ext uri="{FF2B5EF4-FFF2-40B4-BE49-F238E27FC236}">
                  <a16:creationId xmlns:a16="http://schemas.microsoft.com/office/drawing/2014/main" id="{2CB0DF8B-669A-A956-C0CC-3F59DD0A7ED3}"/>
                </a:ext>
              </a:extLst>
            </p:cNvPr>
            <p:cNvSpPr/>
            <p:nvPr/>
          </p:nvSpPr>
          <p:spPr>
            <a:xfrm>
              <a:off x="1541500" y="4080875"/>
              <a:ext cx="93375" cy="71400"/>
            </a:xfrm>
            <a:custGeom>
              <a:avLst/>
              <a:gdLst/>
              <a:ahLst/>
              <a:cxnLst/>
              <a:rect l="l" t="t" r="r" b="b"/>
              <a:pathLst>
                <a:path w="3735" h="2856" extrusionOk="0">
                  <a:moveTo>
                    <a:pt x="2933" y="0"/>
                  </a:moveTo>
                  <a:cubicBezTo>
                    <a:pt x="2933" y="0"/>
                    <a:pt x="2907" y="100"/>
                    <a:pt x="2907" y="226"/>
                  </a:cubicBezTo>
                  <a:cubicBezTo>
                    <a:pt x="2882" y="426"/>
                    <a:pt x="2857" y="677"/>
                    <a:pt x="2832" y="877"/>
                  </a:cubicBezTo>
                  <a:cubicBezTo>
                    <a:pt x="2757" y="1203"/>
                    <a:pt x="2406" y="1504"/>
                    <a:pt x="1830" y="1554"/>
                  </a:cubicBezTo>
                  <a:cubicBezTo>
                    <a:pt x="1803" y="1556"/>
                    <a:pt x="1776" y="1557"/>
                    <a:pt x="1751" y="1557"/>
                  </a:cubicBezTo>
                  <a:cubicBezTo>
                    <a:pt x="1206" y="1557"/>
                    <a:pt x="979" y="1065"/>
                    <a:pt x="1003" y="802"/>
                  </a:cubicBezTo>
                  <a:cubicBezTo>
                    <a:pt x="1103" y="602"/>
                    <a:pt x="1128" y="426"/>
                    <a:pt x="1103" y="326"/>
                  </a:cubicBezTo>
                  <a:cubicBezTo>
                    <a:pt x="1103" y="251"/>
                    <a:pt x="1103" y="226"/>
                    <a:pt x="1103" y="226"/>
                  </a:cubicBezTo>
                  <a:cubicBezTo>
                    <a:pt x="1103" y="226"/>
                    <a:pt x="953" y="351"/>
                    <a:pt x="802" y="501"/>
                  </a:cubicBezTo>
                  <a:cubicBezTo>
                    <a:pt x="476" y="852"/>
                    <a:pt x="0" y="2832"/>
                    <a:pt x="577" y="2832"/>
                  </a:cubicBezTo>
                  <a:cubicBezTo>
                    <a:pt x="1078" y="2807"/>
                    <a:pt x="1805" y="2005"/>
                    <a:pt x="1930" y="1855"/>
                  </a:cubicBezTo>
                  <a:cubicBezTo>
                    <a:pt x="1955" y="1830"/>
                    <a:pt x="1955" y="1830"/>
                    <a:pt x="1955" y="1830"/>
                  </a:cubicBezTo>
                  <a:cubicBezTo>
                    <a:pt x="1955" y="1830"/>
                    <a:pt x="1980" y="1830"/>
                    <a:pt x="1980" y="1855"/>
                  </a:cubicBezTo>
                  <a:cubicBezTo>
                    <a:pt x="2131" y="2005"/>
                    <a:pt x="2807" y="2682"/>
                    <a:pt x="3008" y="2782"/>
                  </a:cubicBezTo>
                  <a:cubicBezTo>
                    <a:pt x="3111" y="2823"/>
                    <a:pt x="3222" y="2856"/>
                    <a:pt x="3324" y="2856"/>
                  </a:cubicBezTo>
                  <a:cubicBezTo>
                    <a:pt x="3471" y="2856"/>
                    <a:pt x="3600" y="2788"/>
                    <a:pt x="3659" y="2582"/>
                  </a:cubicBezTo>
                  <a:cubicBezTo>
                    <a:pt x="3735" y="2256"/>
                    <a:pt x="3559" y="952"/>
                    <a:pt x="3434" y="551"/>
                  </a:cubicBezTo>
                  <a:cubicBezTo>
                    <a:pt x="3308" y="125"/>
                    <a:pt x="2933" y="0"/>
                    <a:pt x="2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665;p44">
              <a:extLst>
                <a:ext uri="{FF2B5EF4-FFF2-40B4-BE49-F238E27FC236}">
                  <a16:creationId xmlns:a16="http://schemas.microsoft.com/office/drawing/2014/main" id="{55DCB582-03DA-B420-EA2D-34564BE1DC2B}"/>
                </a:ext>
              </a:extLst>
            </p:cNvPr>
            <p:cNvSpPr/>
            <p:nvPr/>
          </p:nvSpPr>
          <p:spPr>
            <a:xfrm>
              <a:off x="1559650" y="4086500"/>
              <a:ext cx="62050" cy="40800"/>
            </a:xfrm>
            <a:custGeom>
              <a:avLst/>
              <a:gdLst/>
              <a:ahLst/>
              <a:cxnLst/>
              <a:rect l="l" t="t" r="r" b="b"/>
              <a:pathLst>
                <a:path w="2482" h="1632" extrusionOk="0">
                  <a:moveTo>
                    <a:pt x="2181" y="1"/>
                  </a:moveTo>
                  <a:cubicBezTo>
                    <a:pt x="2156" y="201"/>
                    <a:pt x="2131" y="452"/>
                    <a:pt x="2106" y="652"/>
                  </a:cubicBezTo>
                  <a:cubicBezTo>
                    <a:pt x="2031" y="978"/>
                    <a:pt x="1680" y="1279"/>
                    <a:pt x="1104" y="1329"/>
                  </a:cubicBezTo>
                  <a:cubicBezTo>
                    <a:pt x="1077" y="1331"/>
                    <a:pt x="1050" y="1332"/>
                    <a:pt x="1025" y="1332"/>
                  </a:cubicBezTo>
                  <a:cubicBezTo>
                    <a:pt x="480" y="1332"/>
                    <a:pt x="253" y="840"/>
                    <a:pt x="277" y="577"/>
                  </a:cubicBezTo>
                  <a:cubicBezTo>
                    <a:pt x="377" y="377"/>
                    <a:pt x="402" y="201"/>
                    <a:pt x="377" y="101"/>
                  </a:cubicBezTo>
                  <a:lnTo>
                    <a:pt x="377" y="101"/>
                  </a:lnTo>
                  <a:cubicBezTo>
                    <a:pt x="277" y="226"/>
                    <a:pt x="101" y="427"/>
                    <a:pt x="76" y="702"/>
                  </a:cubicBezTo>
                  <a:cubicBezTo>
                    <a:pt x="1" y="1128"/>
                    <a:pt x="227" y="1555"/>
                    <a:pt x="1204" y="1630"/>
                  </a:cubicBezTo>
                  <a:lnTo>
                    <a:pt x="1254" y="1630"/>
                  </a:lnTo>
                  <a:cubicBezTo>
                    <a:pt x="1277" y="1631"/>
                    <a:pt x="1299" y="1631"/>
                    <a:pt x="1321" y="1631"/>
                  </a:cubicBezTo>
                  <a:cubicBezTo>
                    <a:pt x="2267" y="1631"/>
                    <a:pt x="2481" y="596"/>
                    <a:pt x="2432" y="326"/>
                  </a:cubicBezTo>
                  <a:cubicBezTo>
                    <a:pt x="2432" y="226"/>
                    <a:pt x="2332" y="101"/>
                    <a:pt x="218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666;p44">
              <a:extLst>
                <a:ext uri="{FF2B5EF4-FFF2-40B4-BE49-F238E27FC236}">
                  <a16:creationId xmlns:a16="http://schemas.microsoft.com/office/drawing/2014/main" id="{EC810CDD-065C-E978-0680-58CED9435FFF}"/>
                </a:ext>
              </a:extLst>
            </p:cNvPr>
            <p:cNvSpPr/>
            <p:nvPr/>
          </p:nvSpPr>
          <p:spPr>
            <a:xfrm>
              <a:off x="1570325" y="4140400"/>
              <a:ext cx="15675" cy="45750"/>
            </a:xfrm>
            <a:custGeom>
              <a:avLst/>
              <a:gdLst/>
              <a:ahLst/>
              <a:cxnLst/>
              <a:rect l="l" t="t" r="r" b="b"/>
              <a:pathLst>
                <a:path w="627" h="1830" extrusionOk="0">
                  <a:moveTo>
                    <a:pt x="627" y="0"/>
                  </a:moveTo>
                  <a:lnTo>
                    <a:pt x="627" y="0"/>
                  </a:lnTo>
                  <a:cubicBezTo>
                    <a:pt x="627" y="0"/>
                    <a:pt x="125" y="702"/>
                    <a:pt x="50" y="1078"/>
                  </a:cubicBezTo>
                  <a:cubicBezTo>
                    <a:pt x="0" y="1454"/>
                    <a:pt x="125" y="1830"/>
                    <a:pt x="125" y="1830"/>
                  </a:cubicBezTo>
                  <a:lnTo>
                    <a:pt x="627"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67;p44">
              <a:extLst>
                <a:ext uri="{FF2B5EF4-FFF2-40B4-BE49-F238E27FC236}">
                  <a16:creationId xmlns:a16="http://schemas.microsoft.com/office/drawing/2014/main" id="{B0F0B4AC-4151-9F09-C0AF-269EB1B1CEA6}"/>
                </a:ext>
              </a:extLst>
            </p:cNvPr>
            <p:cNvSpPr/>
            <p:nvPr/>
          </p:nvSpPr>
          <p:spPr>
            <a:xfrm>
              <a:off x="1594125" y="4142275"/>
              <a:ext cx="10025" cy="47050"/>
            </a:xfrm>
            <a:custGeom>
              <a:avLst/>
              <a:gdLst/>
              <a:ahLst/>
              <a:cxnLst/>
              <a:rect l="l" t="t" r="r" b="b"/>
              <a:pathLst>
                <a:path w="401" h="1882" extrusionOk="0">
                  <a:moveTo>
                    <a:pt x="0" y="0"/>
                  </a:moveTo>
                  <a:lnTo>
                    <a:pt x="0" y="0"/>
                  </a:lnTo>
                  <a:cubicBezTo>
                    <a:pt x="101" y="1304"/>
                    <a:pt x="226" y="1830"/>
                    <a:pt x="251" y="1880"/>
                  </a:cubicBezTo>
                  <a:cubicBezTo>
                    <a:pt x="251" y="1881"/>
                    <a:pt x="251" y="1882"/>
                    <a:pt x="252" y="1882"/>
                  </a:cubicBezTo>
                  <a:cubicBezTo>
                    <a:pt x="264" y="1882"/>
                    <a:pt x="400" y="1635"/>
                    <a:pt x="376" y="1228"/>
                  </a:cubicBezTo>
                  <a:cubicBezTo>
                    <a:pt x="326" y="802"/>
                    <a:pt x="0" y="0"/>
                    <a:pt x="0"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68;p44">
              <a:extLst>
                <a:ext uri="{FF2B5EF4-FFF2-40B4-BE49-F238E27FC236}">
                  <a16:creationId xmlns:a16="http://schemas.microsoft.com/office/drawing/2014/main" id="{BD3DF897-52DD-6799-8C77-D842125C0DD5}"/>
                </a:ext>
              </a:extLst>
            </p:cNvPr>
            <p:cNvSpPr/>
            <p:nvPr/>
          </p:nvSpPr>
          <p:spPr>
            <a:xfrm>
              <a:off x="1699375" y="4351550"/>
              <a:ext cx="60825" cy="62050"/>
            </a:xfrm>
            <a:custGeom>
              <a:avLst/>
              <a:gdLst/>
              <a:ahLst/>
              <a:cxnLst/>
              <a:rect l="l" t="t" r="r" b="b"/>
              <a:pathLst>
                <a:path w="2433" h="2482" extrusionOk="0">
                  <a:moveTo>
                    <a:pt x="1755" y="0"/>
                  </a:moveTo>
                  <a:lnTo>
                    <a:pt x="1" y="1604"/>
                  </a:lnTo>
                  <a:lnTo>
                    <a:pt x="527" y="2481"/>
                  </a:lnTo>
                  <a:cubicBezTo>
                    <a:pt x="577" y="2431"/>
                    <a:pt x="2432" y="1604"/>
                    <a:pt x="2432" y="1604"/>
                  </a:cubicBezTo>
                  <a:lnTo>
                    <a:pt x="1755" y="0"/>
                  </a:ln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669;p44">
              <a:extLst>
                <a:ext uri="{FF2B5EF4-FFF2-40B4-BE49-F238E27FC236}">
                  <a16:creationId xmlns:a16="http://schemas.microsoft.com/office/drawing/2014/main" id="{6A08E29B-B8D7-85C5-9D0A-1632B98F5A13}"/>
                </a:ext>
              </a:extLst>
            </p:cNvPr>
            <p:cNvSpPr/>
            <p:nvPr/>
          </p:nvSpPr>
          <p:spPr>
            <a:xfrm>
              <a:off x="1632975" y="4387800"/>
              <a:ext cx="89625" cy="55250"/>
            </a:xfrm>
            <a:custGeom>
              <a:avLst/>
              <a:gdLst/>
              <a:ahLst/>
              <a:cxnLst/>
              <a:rect l="l" t="t" r="r" b="b"/>
              <a:pathLst>
                <a:path w="3585" h="2210" extrusionOk="0">
                  <a:moveTo>
                    <a:pt x="1954" y="1"/>
                  </a:moveTo>
                  <a:cubicBezTo>
                    <a:pt x="1575" y="1"/>
                    <a:pt x="1029" y="119"/>
                    <a:pt x="777" y="280"/>
                  </a:cubicBezTo>
                  <a:cubicBezTo>
                    <a:pt x="502" y="480"/>
                    <a:pt x="0" y="1082"/>
                    <a:pt x="151" y="1157"/>
                  </a:cubicBezTo>
                  <a:cubicBezTo>
                    <a:pt x="166" y="1163"/>
                    <a:pt x="182" y="1167"/>
                    <a:pt x="199" y="1167"/>
                  </a:cubicBezTo>
                  <a:cubicBezTo>
                    <a:pt x="371" y="1167"/>
                    <a:pt x="603" y="838"/>
                    <a:pt x="878" y="656"/>
                  </a:cubicBezTo>
                  <a:cubicBezTo>
                    <a:pt x="1138" y="499"/>
                    <a:pt x="1374" y="475"/>
                    <a:pt x="1495" y="475"/>
                  </a:cubicBezTo>
                  <a:cubicBezTo>
                    <a:pt x="1548" y="475"/>
                    <a:pt x="1579" y="480"/>
                    <a:pt x="1579" y="480"/>
                  </a:cubicBezTo>
                  <a:cubicBezTo>
                    <a:pt x="1203" y="756"/>
                    <a:pt x="552" y="1533"/>
                    <a:pt x="552" y="1733"/>
                  </a:cubicBezTo>
                  <a:cubicBezTo>
                    <a:pt x="552" y="1783"/>
                    <a:pt x="577" y="1808"/>
                    <a:pt x="602" y="1833"/>
                  </a:cubicBezTo>
                  <a:cubicBezTo>
                    <a:pt x="622" y="1838"/>
                    <a:pt x="644" y="1840"/>
                    <a:pt x="666" y="1840"/>
                  </a:cubicBezTo>
                  <a:cubicBezTo>
                    <a:pt x="756" y="1840"/>
                    <a:pt x="852" y="1808"/>
                    <a:pt x="852" y="1808"/>
                  </a:cubicBezTo>
                  <a:lnTo>
                    <a:pt x="852" y="1808"/>
                  </a:lnTo>
                  <a:cubicBezTo>
                    <a:pt x="852" y="1808"/>
                    <a:pt x="727" y="1984"/>
                    <a:pt x="777" y="2109"/>
                  </a:cubicBezTo>
                  <a:cubicBezTo>
                    <a:pt x="787" y="2134"/>
                    <a:pt x="809" y="2144"/>
                    <a:pt x="838" y="2144"/>
                  </a:cubicBezTo>
                  <a:cubicBezTo>
                    <a:pt x="955" y="2144"/>
                    <a:pt x="1183" y="1984"/>
                    <a:pt x="1203" y="1984"/>
                  </a:cubicBezTo>
                  <a:cubicBezTo>
                    <a:pt x="1203" y="1984"/>
                    <a:pt x="1153" y="2109"/>
                    <a:pt x="1178" y="2159"/>
                  </a:cubicBezTo>
                  <a:cubicBezTo>
                    <a:pt x="1203" y="2184"/>
                    <a:pt x="1228" y="2209"/>
                    <a:pt x="1279" y="2209"/>
                  </a:cubicBezTo>
                  <a:cubicBezTo>
                    <a:pt x="1479" y="2209"/>
                    <a:pt x="2206" y="1583"/>
                    <a:pt x="2206" y="1583"/>
                  </a:cubicBezTo>
                  <a:cubicBezTo>
                    <a:pt x="2206" y="1583"/>
                    <a:pt x="2532" y="1533"/>
                    <a:pt x="2807" y="1483"/>
                  </a:cubicBezTo>
                  <a:cubicBezTo>
                    <a:pt x="3133" y="1407"/>
                    <a:pt x="3434" y="1207"/>
                    <a:pt x="3509" y="931"/>
                  </a:cubicBezTo>
                  <a:cubicBezTo>
                    <a:pt x="3584" y="731"/>
                    <a:pt x="3534" y="530"/>
                    <a:pt x="3384" y="355"/>
                  </a:cubicBezTo>
                  <a:cubicBezTo>
                    <a:pt x="3108" y="29"/>
                    <a:pt x="2682" y="29"/>
                    <a:pt x="2055" y="4"/>
                  </a:cubicBezTo>
                  <a:cubicBezTo>
                    <a:pt x="2023" y="2"/>
                    <a:pt x="1989" y="1"/>
                    <a:pt x="1954"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70;p44">
              <a:extLst>
                <a:ext uri="{FF2B5EF4-FFF2-40B4-BE49-F238E27FC236}">
                  <a16:creationId xmlns:a16="http://schemas.microsoft.com/office/drawing/2014/main" id="{A18869B7-21D4-3B74-C35F-0CE1436E2BAB}"/>
                </a:ext>
              </a:extLst>
            </p:cNvPr>
            <p:cNvSpPr/>
            <p:nvPr/>
          </p:nvSpPr>
          <p:spPr>
            <a:xfrm>
              <a:off x="1661800" y="4421100"/>
              <a:ext cx="22575" cy="20700"/>
            </a:xfrm>
            <a:custGeom>
              <a:avLst/>
              <a:gdLst/>
              <a:ahLst/>
              <a:cxnLst/>
              <a:rect l="l" t="t" r="r" b="b"/>
              <a:pathLst>
                <a:path w="903" h="828" extrusionOk="0">
                  <a:moveTo>
                    <a:pt x="902" y="0"/>
                  </a:moveTo>
                  <a:cubicBezTo>
                    <a:pt x="476" y="151"/>
                    <a:pt x="50" y="652"/>
                    <a:pt x="50" y="652"/>
                  </a:cubicBezTo>
                  <a:cubicBezTo>
                    <a:pt x="50" y="652"/>
                    <a:pt x="0" y="777"/>
                    <a:pt x="25" y="827"/>
                  </a:cubicBezTo>
                  <a:cubicBezTo>
                    <a:pt x="151" y="677"/>
                    <a:pt x="527" y="376"/>
                    <a:pt x="902"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671;p44">
              <a:extLst>
                <a:ext uri="{FF2B5EF4-FFF2-40B4-BE49-F238E27FC236}">
                  <a16:creationId xmlns:a16="http://schemas.microsoft.com/office/drawing/2014/main" id="{C264FDAA-94B3-C33C-620B-7FBAAE689143}"/>
                </a:ext>
              </a:extLst>
            </p:cNvPr>
            <p:cNvSpPr/>
            <p:nvPr/>
          </p:nvSpPr>
          <p:spPr>
            <a:xfrm>
              <a:off x="1648000" y="4409825"/>
              <a:ext cx="25100" cy="24000"/>
            </a:xfrm>
            <a:custGeom>
              <a:avLst/>
              <a:gdLst/>
              <a:ahLst/>
              <a:cxnLst/>
              <a:rect l="l" t="t" r="r" b="b"/>
              <a:pathLst>
                <a:path w="1004" h="960" extrusionOk="0">
                  <a:moveTo>
                    <a:pt x="1003" y="0"/>
                  </a:moveTo>
                  <a:lnTo>
                    <a:pt x="1003" y="0"/>
                  </a:lnTo>
                  <a:cubicBezTo>
                    <a:pt x="1003" y="0"/>
                    <a:pt x="452" y="627"/>
                    <a:pt x="1" y="952"/>
                  </a:cubicBezTo>
                  <a:cubicBezTo>
                    <a:pt x="21" y="957"/>
                    <a:pt x="43" y="959"/>
                    <a:pt x="65" y="959"/>
                  </a:cubicBezTo>
                  <a:cubicBezTo>
                    <a:pt x="155" y="959"/>
                    <a:pt x="251" y="927"/>
                    <a:pt x="251" y="927"/>
                  </a:cubicBezTo>
                  <a:cubicBezTo>
                    <a:pt x="251" y="927"/>
                    <a:pt x="602" y="652"/>
                    <a:pt x="778" y="426"/>
                  </a:cubicBezTo>
                  <a:cubicBezTo>
                    <a:pt x="953" y="201"/>
                    <a:pt x="1003" y="0"/>
                    <a:pt x="1003"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72;p44">
              <a:extLst>
                <a:ext uri="{FF2B5EF4-FFF2-40B4-BE49-F238E27FC236}">
                  <a16:creationId xmlns:a16="http://schemas.microsoft.com/office/drawing/2014/main" id="{0C45526A-A8AE-3C85-F51F-B40BC56DBF35}"/>
                </a:ext>
              </a:extLst>
            </p:cNvPr>
            <p:cNvSpPr/>
            <p:nvPr/>
          </p:nvSpPr>
          <p:spPr>
            <a:xfrm>
              <a:off x="1671350" y="4129725"/>
              <a:ext cx="201625" cy="283875"/>
            </a:xfrm>
            <a:custGeom>
              <a:avLst/>
              <a:gdLst/>
              <a:ahLst/>
              <a:cxnLst/>
              <a:rect l="l" t="t" r="r" b="b"/>
              <a:pathLst>
                <a:path w="8065" h="11355" extrusionOk="0">
                  <a:moveTo>
                    <a:pt x="1285" y="1"/>
                  </a:moveTo>
                  <a:cubicBezTo>
                    <a:pt x="466" y="1"/>
                    <a:pt x="0" y="2464"/>
                    <a:pt x="1172" y="3785"/>
                  </a:cubicBezTo>
                  <a:cubicBezTo>
                    <a:pt x="2024" y="4738"/>
                    <a:pt x="4205" y="7169"/>
                    <a:pt x="4205" y="7169"/>
                  </a:cubicBezTo>
                  <a:lnTo>
                    <a:pt x="1899" y="9400"/>
                  </a:lnTo>
                  <a:lnTo>
                    <a:pt x="3027" y="11354"/>
                  </a:lnTo>
                  <a:cubicBezTo>
                    <a:pt x="3027" y="11354"/>
                    <a:pt x="5257" y="10427"/>
                    <a:pt x="6485" y="9299"/>
                  </a:cubicBezTo>
                  <a:cubicBezTo>
                    <a:pt x="7714" y="8171"/>
                    <a:pt x="8064" y="7420"/>
                    <a:pt x="7914" y="6392"/>
                  </a:cubicBezTo>
                  <a:cubicBezTo>
                    <a:pt x="7739" y="5364"/>
                    <a:pt x="2325" y="1"/>
                    <a:pt x="1297" y="1"/>
                  </a:cubicBezTo>
                  <a:cubicBezTo>
                    <a:pt x="1293" y="1"/>
                    <a:pt x="1289" y="1"/>
                    <a:pt x="1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673;p44">
              <a:extLst>
                <a:ext uri="{FF2B5EF4-FFF2-40B4-BE49-F238E27FC236}">
                  <a16:creationId xmlns:a16="http://schemas.microsoft.com/office/drawing/2014/main" id="{C3DF9A4D-6C08-A97C-5C8F-0899FF9E9A0C}"/>
                </a:ext>
              </a:extLst>
            </p:cNvPr>
            <p:cNvSpPr/>
            <p:nvPr/>
          </p:nvSpPr>
          <p:spPr>
            <a:xfrm>
              <a:off x="1460675" y="4169050"/>
              <a:ext cx="88975" cy="111725"/>
            </a:xfrm>
            <a:custGeom>
              <a:avLst/>
              <a:gdLst/>
              <a:ahLst/>
              <a:cxnLst/>
              <a:rect l="l" t="t" r="r" b="b"/>
              <a:pathLst>
                <a:path w="3559" h="4469" extrusionOk="0">
                  <a:moveTo>
                    <a:pt x="2904" y="1"/>
                  </a:moveTo>
                  <a:cubicBezTo>
                    <a:pt x="2499" y="1"/>
                    <a:pt x="1840" y="347"/>
                    <a:pt x="1604" y="583"/>
                  </a:cubicBezTo>
                  <a:cubicBezTo>
                    <a:pt x="1303" y="859"/>
                    <a:pt x="1178" y="2087"/>
                    <a:pt x="1178" y="2087"/>
                  </a:cubicBezTo>
                  <a:lnTo>
                    <a:pt x="0" y="3441"/>
                  </a:lnTo>
                  <a:lnTo>
                    <a:pt x="1103" y="4468"/>
                  </a:lnTo>
                  <a:cubicBezTo>
                    <a:pt x="1103" y="4468"/>
                    <a:pt x="1855" y="3591"/>
                    <a:pt x="2055" y="2588"/>
                  </a:cubicBezTo>
                  <a:cubicBezTo>
                    <a:pt x="2582" y="2313"/>
                    <a:pt x="2807" y="1862"/>
                    <a:pt x="2807" y="1862"/>
                  </a:cubicBezTo>
                  <a:lnTo>
                    <a:pt x="3133" y="1887"/>
                  </a:lnTo>
                  <a:cubicBezTo>
                    <a:pt x="3133" y="1887"/>
                    <a:pt x="2932" y="2238"/>
                    <a:pt x="2983" y="2338"/>
                  </a:cubicBezTo>
                  <a:cubicBezTo>
                    <a:pt x="2992" y="2350"/>
                    <a:pt x="3005" y="2356"/>
                    <a:pt x="3020" y="2356"/>
                  </a:cubicBezTo>
                  <a:cubicBezTo>
                    <a:pt x="3134" y="2356"/>
                    <a:pt x="3393" y="2072"/>
                    <a:pt x="3459" y="1962"/>
                  </a:cubicBezTo>
                  <a:cubicBezTo>
                    <a:pt x="3559" y="1837"/>
                    <a:pt x="3358" y="1561"/>
                    <a:pt x="3358" y="1561"/>
                  </a:cubicBezTo>
                  <a:cubicBezTo>
                    <a:pt x="3358" y="1561"/>
                    <a:pt x="3358" y="1511"/>
                    <a:pt x="3384" y="1436"/>
                  </a:cubicBezTo>
                  <a:cubicBezTo>
                    <a:pt x="3384" y="1335"/>
                    <a:pt x="3384" y="1185"/>
                    <a:pt x="3384" y="1110"/>
                  </a:cubicBezTo>
                  <a:cubicBezTo>
                    <a:pt x="3384" y="1060"/>
                    <a:pt x="3384" y="1035"/>
                    <a:pt x="3384" y="1009"/>
                  </a:cubicBezTo>
                  <a:cubicBezTo>
                    <a:pt x="3384" y="1009"/>
                    <a:pt x="3358" y="984"/>
                    <a:pt x="3358" y="984"/>
                  </a:cubicBezTo>
                  <a:cubicBezTo>
                    <a:pt x="3283" y="859"/>
                    <a:pt x="3033" y="634"/>
                    <a:pt x="2882" y="634"/>
                  </a:cubicBezTo>
                  <a:cubicBezTo>
                    <a:pt x="2827" y="626"/>
                    <a:pt x="2759" y="618"/>
                    <a:pt x="2677" y="618"/>
                  </a:cubicBezTo>
                  <a:cubicBezTo>
                    <a:pt x="2502" y="618"/>
                    <a:pt x="2263" y="655"/>
                    <a:pt x="1955" y="809"/>
                  </a:cubicBezTo>
                  <a:cubicBezTo>
                    <a:pt x="2206" y="483"/>
                    <a:pt x="3409" y="157"/>
                    <a:pt x="3083" y="32"/>
                  </a:cubicBezTo>
                  <a:cubicBezTo>
                    <a:pt x="3032" y="10"/>
                    <a:pt x="2972" y="1"/>
                    <a:pt x="2904"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74;p44">
              <a:extLst>
                <a:ext uri="{FF2B5EF4-FFF2-40B4-BE49-F238E27FC236}">
                  <a16:creationId xmlns:a16="http://schemas.microsoft.com/office/drawing/2014/main" id="{0B0B79F8-9AF2-9B6A-4761-AFFC0FFA2591}"/>
                </a:ext>
              </a:extLst>
            </p:cNvPr>
            <p:cNvSpPr/>
            <p:nvPr/>
          </p:nvSpPr>
          <p:spPr>
            <a:xfrm>
              <a:off x="1522700" y="4202425"/>
              <a:ext cx="22575" cy="5650"/>
            </a:xfrm>
            <a:custGeom>
              <a:avLst/>
              <a:gdLst/>
              <a:ahLst/>
              <a:cxnLst/>
              <a:rect l="l" t="t" r="r" b="b"/>
              <a:pathLst>
                <a:path w="903" h="226" extrusionOk="0">
                  <a:moveTo>
                    <a:pt x="25" y="0"/>
                  </a:moveTo>
                  <a:cubicBezTo>
                    <a:pt x="25" y="0"/>
                    <a:pt x="0" y="50"/>
                    <a:pt x="201" y="151"/>
                  </a:cubicBezTo>
                  <a:cubicBezTo>
                    <a:pt x="401" y="151"/>
                    <a:pt x="827" y="201"/>
                    <a:pt x="877" y="226"/>
                  </a:cubicBezTo>
                  <a:cubicBezTo>
                    <a:pt x="877" y="226"/>
                    <a:pt x="877" y="176"/>
                    <a:pt x="903" y="101"/>
                  </a:cubicBezTo>
                  <a:cubicBezTo>
                    <a:pt x="652" y="0"/>
                    <a:pt x="25" y="0"/>
                    <a:pt x="25"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75;p44">
              <a:extLst>
                <a:ext uri="{FF2B5EF4-FFF2-40B4-BE49-F238E27FC236}">
                  <a16:creationId xmlns:a16="http://schemas.microsoft.com/office/drawing/2014/main" id="{E89265E6-F0B5-DD46-4FB3-4A2B9EA9613D}"/>
                </a:ext>
              </a:extLst>
            </p:cNvPr>
            <p:cNvSpPr/>
            <p:nvPr/>
          </p:nvSpPr>
          <p:spPr>
            <a:xfrm>
              <a:off x="1515800" y="4193225"/>
              <a:ext cx="29475" cy="3750"/>
            </a:xfrm>
            <a:custGeom>
              <a:avLst/>
              <a:gdLst/>
              <a:ahLst/>
              <a:cxnLst/>
              <a:rect l="l" t="t" r="r" b="b"/>
              <a:pathLst>
                <a:path w="1179" h="150" extrusionOk="0">
                  <a:moveTo>
                    <a:pt x="959" y="1"/>
                  </a:moveTo>
                  <a:cubicBezTo>
                    <a:pt x="849" y="1"/>
                    <a:pt x="713" y="13"/>
                    <a:pt x="552" y="42"/>
                  </a:cubicBezTo>
                  <a:cubicBezTo>
                    <a:pt x="251" y="68"/>
                    <a:pt x="1" y="68"/>
                    <a:pt x="1" y="68"/>
                  </a:cubicBezTo>
                  <a:cubicBezTo>
                    <a:pt x="1" y="68"/>
                    <a:pt x="176" y="118"/>
                    <a:pt x="326" y="143"/>
                  </a:cubicBezTo>
                  <a:cubicBezTo>
                    <a:pt x="358" y="148"/>
                    <a:pt x="403" y="150"/>
                    <a:pt x="457" y="150"/>
                  </a:cubicBezTo>
                  <a:cubicBezTo>
                    <a:pt x="605" y="150"/>
                    <a:pt x="817" y="135"/>
                    <a:pt x="998" y="135"/>
                  </a:cubicBezTo>
                  <a:cubicBezTo>
                    <a:pt x="1064" y="135"/>
                    <a:pt x="1126" y="137"/>
                    <a:pt x="1179" y="143"/>
                  </a:cubicBezTo>
                  <a:cubicBezTo>
                    <a:pt x="1179" y="93"/>
                    <a:pt x="1179" y="68"/>
                    <a:pt x="1179" y="42"/>
                  </a:cubicBezTo>
                  <a:cubicBezTo>
                    <a:pt x="1179" y="42"/>
                    <a:pt x="1153" y="17"/>
                    <a:pt x="1153" y="17"/>
                  </a:cubicBezTo>
                  <a:cubicBezTo>
                    <a:pt x="1102" y="7"/>
                    <a:pt x="1037" y="1"/>
                    <a:pt x="959" y="1"/>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76;p44">
              <a:extLst>
                <a:ext uri="{FF2B5EF4-FFF2-40B4-BE49-F238E27FC236}">
                  <a16:creationId xmlns:a16="http://schemas.microsoft.com/office/drawing/2014/main" id="{639D777E-A8FC-0E49-2796-EF34C385BCA5}"/>
                </a:ext>
              </a:extLst>
            </p:cNvPr>
            <p:cNvSpPr/>
            <p:nvPr/>
          </p:nvSpPr>
          <p:spPr>
            <a:xfrm>
              <a:off x="1366675" y="4233750"/>
              <a:ext cx="141625" cy="159275"/>
            </a:xfrm>
            <a:custGeom>
              <a:avLst/>
              <a:gdLst/>
              <a:ahLst/>
              <a:cxnLst/>
              <a:rect l="l" t="t" r="r" b="b"/>
              <a:pathLst>
                <a:path w="5665" h="6371" extrusionOk="0">
                  <a:moveTo>
                    <a:pt x="4261" y="0"/>
                  </a:moveTo>
                  <a:cubicBezTo>
                    <a:pt x="4261" y="0"/>
                    <a:pt x="3133" y="1379"/>
                    <a:pt x="2707" y="1855"/>
                  </a:cubicBezTo>
                  <a:cubicBezTo>
                    <a:pt x="2281" y="2331"/>
                    <a:pt x="602" y="3660"/>
                    <a:pt x="301" y="4537"/>
                  </a:cubicBezTo>
                  <a:cubicBezTo>
                    <a:pt x="1" y="5414"/>
                    <a:pt x="577" y="6291"/>
                    <a:pt x="1705" y="6366"/>
                  </a:cubicBezTo>
                  <a:cubicBezTo>
                    <a:pt x="1743" y="6369"/>
                    <a:pt x="1781" y="6370"/>
                    <a:pt x="1819" y="6370"/>
                  </a:cubicBezTo>
                  <a:cubicBezTo>
                    <a:pt x="2866" y="6370"/>
                    <a:pt x="3681" y="5377"/>
                    <a:pt x="4261" y="4336"/>
                  </a:cubicBezTo>
                  <a:cubicBezTo>
                    <a:pt x="5189" y="2657"/>
                    <a:pt x="5665" y="1329"/>
                    <a:pt x="5665" y="1329"/>
                  </a:cubicBezTo>
                  <a:lnTo>
                    <a:pt x="42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0312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7"/>
          <p:cNvSpPr txBox="1">
            <a:spLocks noGrp="1"/>
          </p:cNvSpPr>
          <p:nvPr>
            <p:ph type="title"/>
          </p:nvPr>
        </p:nvSpPr>
        <p:spPr>
          <a:xfrm>
            <a:off x="-4" y="573048"/>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2.1 Original Performance</a:t>
            </a:r>
            <a:endParaRPr/>
          </a:p>
        </p:txBody>
      </p:sp>
      <p:sp>
        <p:nvSpPr>
          <p:cNvPr id="705" name="Google Shape;705;p47"/>
          <p:cNvSpPr txBox="1">
            <a:spLocks noGrp="1"/>
          </p:cNvSpPr>
          <p:nvPr>
            <p:ph type="title" idx="2"/>
          </p:nvPr>
        </p:nvSpPr>
        <p:spPr>
          <a:xfrm>
            <a:off x="720001" y="2668929"/>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Random Forest</a:t>
            </a:r>
            <a:endParaRPr/>
          </a:p>
        </p:txBody>
      </p:sp>
      <p:sp>
        <p:nvSpPr>
          <p:cNvPr id="706" name="Google Shape;706;p47"/>
          <p:cNvSpPr txBox="1">
            <a:spLocks noGrp="1"/>
          </p:cNvSpPr>
          <p:nvPr>
            <p:ph type="subTitle" idx="1"/>
          </p:nvPr>
        </p:nvSpPr>
        <p:spPr>
          <a:xfrm>
            <a:off x="329444" y="3337752"/>
            <a:ext cx="2447096" cy="660000"/>
          </a:xfrm>
          <a:prstGeom prst="rect">
            <a:avLst/>
          </a:prstGeom>
        </p:spPr>
        <p:txBody>
          <a:bodyPr spcFirstLastPara="1" wrap="square" lIns="91425" tIns="91425" rIns="91425" bIns="91425" anchor="ctr" anchorCtr="0">
            <a:noAutofit/>
          </a:bodyPr>
          <a:lstStyle/>
          <a:p>
            <a:pPr lvl="1">
              <a:lnSpc>
                <a:spcPct val="114999"/>
              </a:lnSpc>
            </a:pPr>
            <a:r>
              <a:rPr lang="en-US" sz="1600">
                <a:latin typeface="+mn-lt"/>
                <a:cs typeface="Arial"/>
              </a:rPr>
              <a:t>MSE</a:t>
            </a:r>
            <a:r>
              <a:rPr lang="zh-TW" altLang="en-US" sz="1600">
                <a:latin typeface="+mn-lt"/>
                <a:cs typeface="Arial"/>
              </a:rPr>
              <a:t> </a:t>
            </a:r>
            <a:r>
              <a:rPr lang="en-US" sz="1600">
                <a:latin typeface="+mn-lt"/>
                <a:cs typeface="Arial"/>
              </a:rPr>
              <a:t>=</a:t>
            </a:r>
            <a:r>
              <a:rPr lang="zh-TW" altLang="en-US" sz="1600">
                <a:latin typeface="+mn-lt"/>
                <a:cs typeface="Arial"/>
              </a:rPr>
              <a:t> </a:t>
            </a:r>
            <a:r>
              <a:rPr lang="en-US" sz="1600">
                <a:latin typeface="Arial"/>
                <a:cs typeface="Arial"/>
              </a:rPr>
              <a:t>27802863</a:t>
            </a:r>
            <a:endParaRPr lang="en-US" sz="1600">
              <a:latin typeface="Arial"/>
            </a:endParaRPr>
          </a:p>
        </p:txBody>
      </p:sp>
      <p:sp>
        <p:nvSpPr>
          <p:cNvPr id="707" name="Google Shape;707;p47"/>
          <p:cNvSpPr txBox="1">
            <a:spLocks noGrp="1"/>
          </p:cNvSpPr>
          <p:nvPr>
            <p:ph type="title" idx="3"/>
          </p:nvPr>
        </p:nvSpPr>
        <p:spPr>
          <a:xfrm>
            <a:off x="3528596" y="2668929"/>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Logistic Regression</a:t>
            </a:r>
            <a:endParaRPr/>
          </a:p>
        </p:txBody>
      </p:sp>
      <p:sp>
        <p:nvSpPr>
          <p:cNvPr id="708" name="Google Shape;708;p47"/>
          <p:cNvSpPr txBox="1">
            <a:spLocks noGrp="1"/>
          </p:cNvSpPr>
          <p:nvPr>
            <p:ph type="subTitle" idx="4"/>
          </p:nvPr>
        </p:nvSpPr>
        <p:spPr>
          <a:xfrm>
            <a:off x="3168300" y="3337752"/>
            <a:ext cx="2447096" cy="660000"/>
          </a:xfrm>
          <a:prstGeom prst="rect">
            <a:avLst/>
          </a:prstGeom>
        </p:spPr>
        <p:txBody>
          <a:bodyPr spcFirstLastPara="1" wrap="square" lIns="91425" tIns="91425" rIns="91425" bIns="91425" anchor="ctr" anchorCtr="0">
            <a:noAutofit/>
          </a:bodyPr>
          <a:lstStyle/>
          <a:p>
            <a:pPr lvl="1" algn="l">
              <a:lnSpc>
                <a:spcPct val="114999"/>
              </a:lnSpc>
            </a:pPr>
            <a:r>
              <a:rPr lang="en-US" sz="1600">
                <a:latin typeface="+mn-lt"/>
              </a:rPr>
              <a:t>MSE = 1087061</a:t>
            </a:r>
          </a:p>
        </p:txBody>
      </p:sp>
      <p:sp>
        <p:nvSpPr>
          <p:cNvPr id="709" name="Google Shape;709;p47"/>
          <p:cNvSpPr txBox="1">
            <a:spLocks noGrp="1"/>
          </p:cNvSpPr>
          <p:nvPr>
            <p:ph type="title" idx="5"/>
          </p:nvPr>
        </p:nvSpPr>
        <p:spPr>
          <a:xfrm>
            <a:off x="6335490" y="2667961"/>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Multilayer Perception</a:t>
            </a:r>
            <a:endParaRPr/>
          </a:p>
        </p:txBody>
      </p:sp>
      <p:sp>
        <p:nvSpPr>
          <p:cNvPr id="710" name="Google Shape;710;p47"/>
          <p:cNvSpPr txBox="1">
            <a:spLocks noGrp="1"/>
          </p:cNvSpPr>
          <p:nvPr>
            <p:ph type="subTitle" idx="6"/>
          </p:nvPr>
        </p:nvSpPr>
        <p:spPr>
          <a:xfrm>
            <a:off x="5976894" y="3337752"/>
            <a:ext cx="2533337" cy="660000"/>
          </a:xfrm>
          <a:prstGeom prst="rect">
            <a:avLst/>
          </a:prstGeom>
        </p:spPr>
        <p:txBody>
          <a:bodyPr spcFirstLastPara="1" wrap="square" lIns="91425" tIns="91425" rIns="91425" bIns="91425" anchor="ctr" anchorCtr="0">
            <a:noAutofit/>
          </a:bodyPr>
          <a:lstStyle/>
          <a:p>
            <a:pPr lvl="1" algn="just">
              <a:lnSpc>
                <a:spcPct val="114999"/>
              </a:lnSpc>
            </a:pPr>
            <a:r>
              <a:rPr lang="en-US" sz="1600">
                <a:latin typeface="+mn-lt"/>
                <a:cs typeface="Arial"/>
              </a:rPr>
              <a:t>MSE = 1050759</a:t>
            </a:r>
          </a:p>
        </p:txBody>
      </p:sp>
      <p:sp>
        <p:nvSpPr>
          <p:cNvPr id="711" name="Google Shape;711;p47"/>
          <p:cNvSpPr/>
          <p:nvPr/>
        </p:nvSpPr>
        <p:spPr>
          <a:xfrm>
            <a:off x="1403100" y="1697324"/>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4211700" y="1697324"/>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7020300" y="1697324"/>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47"/>
          <p:cNvGrpSpPr/>
          <p:nvPr/>
        </p:nvGrpSpPr>
        <p:grpSpPr>
          <a:xfrm>
            <a:off x="7169079" y="1847791"/>
            <a:ext cx="423043" cy="419659"/>
            <a:chOff x="-4837325" y="3612425"/>
            <a:chExt cx="293800" cy="291450"/>
          </a:xfrm>
        </p:grpSpPr>
        <p:sp>
          <p:nvSpPr>
            <p:cNvPr id="715" name="Google Shape;715;p4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7"/>
          <p:cNvGrpSpPr/>
          <p:nvPr/>
        </p:nvGrpSpPr>
        <p:grpSpPr>
          <a:xfrm>
            <a:off x="1552992" y="1847793"/>
            <a:ext cx="421927" cy="419659"/>
            <a:chOff x="-6329100" y="3632100"/>
            <a:chExt cx="293025" cy="291450"/>
          </a:xfrm>
        </p:grpSpPr>
        <p:sp>
          <p:nvSpPr>
            <p:cNvPr id="719" name="Google Shape;719;p4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47"/>
          <p:cNvGrpSpPr/>
          <p:nvPr/>
        </p:nvGrpSpPr>
        <p:grpSpPr>
          <a:xfrm>
            <a:off x="4359899" y="1848369"/>
            <a:ext cx="424195" cy="418507"/>
            <a:chOff x="-5613150" y="3632900"/>
            <a:chExt cx="294600" cy="290650"/>
          </a:xfrm>
        </p:grpSpPr>
        <p:sp>
          <p:nvSpPr>
            <p:cNvPr id="723" name="Google Shape;723;p4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3" name="Google Shape;380;p34">
            <a:extLst>
              <a:ext uri="{FF2B5EF4-FFF2-40B4-BE49-F238E27FC236}">
                <a16:creationId xmlns:a16="http://schemas.microsoft.com/office/drawing/2014/main" id="{9EAE6DEB-4DFA-FB8A-4E77-424CE522CC05}"/>
              </a:ext>
            </a:extLst>
          </p:cNvPr>
          <p:cNvSpPr txBox="1">
            <a:spLocks noGrp="1"/>
          </p:cNvSpPr>
          <p:nvPr>
            <p:ph type="title"/>
          </p:nvPr>
        </p:nvSpPr>
        <p:spPr>
          <a:xfrm>
            <a:off x="3059394" y="925046"/>
            <a:ext cx="5175841" cy="11662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2.2 Expand the Training Dataset</a:t>
            </a:r>
            <a:endParaRPr sz="3500"/>
          </a:p>
        </p:txBody>
      </p:sp>
      <p:sp>
        <p:nvSpPr>
          <p:cNvPr id="4" name="TextBox 3">
            <a:extLst>
              <a:ext uri="{FF2B5EF4-FFF2-40B4-BE49-F238E27FC236}">
                <a16:creationId xmlns:a16="http://schemas.microsoft.com/office/drawing/2014/main" id="{935AC2A8-F243-D3BC-7EA2-32D30646E888}"/>
              </a:ext>
            </a:extLst>
          </p:cNvPr>
          <p:cNvSpPr txBox="1"/>
          <p:nvPr/>
        </p:nvSpPr>
        <p:spPr>
          <a:xfrm>
            <a:off x="3550717" y="2292417"/>
            <a:ext cx="4720123" cy="1154162"/>
          </a:xfrm>
          <a:prstGeom prst="rect">
            <a:avLst/>
          </a:prstGeom>
          <a:noFill/>
        </p:spPr>
        <p:txBody>
          <a:bodyPr wrap="square">
            <a:spAutoFit/>
          </a:bodyPr>
          <a:lstStyle/>
          <a:p>
            <a:pPr algn="just"/>
            <a:r>
              <a:rPr lang="en" sz="2300" b="1">
                <a:solidFill>
                  <a:schemeClr val="tx1"/>
                </a:solidFill>
              </a:rPr>
              <a:t>Extending the historical data window to include more past observations</a:t>
            </a:r>
            <a:endParaRPr lang="en-US" sz="2300" b="1">
              <a:solidFill>
                <a:schemeClr val="tx1"/>
              </a:solidFill>
            </a:endParaRPr>
          </a:p>
        </p:txBody>
      </p:sp>
      <p:sp>
        <p:nvSpPr>
          <p:cNvPr id="7" name="TextBox 6">
            <a:extLst>
              <a:ext uri="{FF2B5EF4-FFF2-40B4-BE49-F238E27FC236}">
                <a16:creationId xmlns:a16="http://schemas.microsoft.com/office/drawing/2014/main" id="{B26D4F37-89BB-F920-9531-508B58949F5D}"/>
              </a:ext>
            </a:extLst>
          </p:cNvPr>
          <p:cNvSpPr txBox="1"/>
          <p:nvPr/>
        </p:nvSpPr>
        <p:spPr>
          <a:xfrm>
            <a:off x="3850797" y="3530646"/>
            <a:ext cx="3593033" cy="959237"/>
          </a:xfrm>
          <a:prstGeom prst="rect">
            <a:avLst/>
          </a:prstGeom>
          <a:noFill/>
        </p:spPr>
        <p:txBody>
          <a:bodyPr wrap="square" lIns="91440" tIns="45720" rIns="91440" bIns="45720" anchor="t">
            <a:spAutoFit/>
          </a:bodyPr>
          <a:lstStyle/>
          <a:p>
            <a:pPr marL="319405" indent="-285750">
              <a:buSzPts val="1400"/>
              <a:buFont typeface="Arial" panose="020B0604020202020204" pitchFamily="34" charset="0"/>
              <a:buChar char="•"/>
            </a:pPr>
            <a:r>
              <a:rPr lang="en" sz="1600">
                <a:latin typeface="+mn-lt"/>
              </a:rPr>
              <a:t>More Information</a:t>
            </a:r>
            <a:endParaRPr lang="en-US" sz="1600">
              <a:latin typeface="+mn-lt"/>
            </a:endParaRPr>
          </a:p>
          <a:p>
            <a:pPr marL="319405" indent="-285750">
              <a:spcBef>
                <a:spcPts val="500"/>
              </a:spcBef>
              <a:buSzPts val="1400"/>
              <a:buFont typeface="Arial" panose="020B0604020202020204" pitchFamily="34" charset="0"/>
              <a:buChar char="•"/>
            </a:pPr>
            <a:r>
              <a:rPr lang="en" sz="1600">
                <a:solidFill>
                  <a:srgbClr val="0D0D0D"/>
                </a:solidFill>
                <a:latin typeface="+mn-lt"/>
              </a:rPr>
              <a:t>Increased Complexity</a:t>
            </a:r>
            <a:endParaRPr lang="en-US" sz="1600">
              <a:latin typeface="+mn-lt"/>
            </a:endParaRPr>
          </a:p>
          <a:p>
            <a:pPr marL="319405" indent="-285750">
              <a:spcBef>
                <a:spcPts val="500"/>
              </a:spcBef>
              <a:buSzPts val="1400"/>
              <a:buFont typeface="Arial" panose="020B0604020202020204" pitchFamily="34" charset="0"/>
              <a:buChar char="•"/>
            </a:pPr>
            <a:r>
              <a:rPr lang="en-US" sz="1600">
                <a:solidFill>
                  <a:srgbClr val="0D0D0D"/>
                </a:solidFill>
                <a:latin typeface="+mn-lt"/>
              </a:rPr>
              <a:t>Robustness</a:t>
            </a:r>
            <a:endParaRPr lang="en" sz="1600">
              <a:latin typeface="+mn-lt"/>
            </a:endParaRPr>
          </a:p>
        </p:txBody>
      </p:sp>
      <p:grpSp>
        <p:nvGrpSpPr>
          <p:cNvPr id="8" name="Google Shape;975;p53">
            <a:extLst>
              <a:ext uri="{FF2B5EF4-FFF2-40B4-BE49-F238E27FC236}">
                <a16:creationId xmlns:a16="http://schemas.microsoft.com/office/drawing/2014/main" id="{BD5F042A-4189-23FA-8BA1-D3D5E60FBA6E}"/>
              </a:ext>
            </a:extLst>
          </p:cNvPr>
          <p:cNvGrpSpPr/>
          <p:nvPr/>
        </p:nvGrpSpPr>
        <p:grpSpPr>
          <a:xfrm>
            <a:off x="514072" y="1665747"/>
            <a:ext cx="1554008" cy="3459257"/>
            <a:chOff x="4950650" y="1356550"/>
            <a:chExt cx="355300" cy="828975"/>
          </a:xfrm>
        </p:grpSpPr>
        <p:sp>
          <p:nvSpPr>
            <p:cNvPr id="10" name="Google Shape;976;p53">
              <a:extLst>
                <a:ext uri="{FF2B5EF4-FFF2-40B4-BE49-F238E27FC236}">
                  <a16:creationId xmlns:a16="http://schemas.microsoft.com/office/drawing/2014/main" id="{0E118BAD-AB2A-B44F-ADF7-3F816A6960D7}"/>
                </a:ext>
              </a:extLst>
            </p:cNvPr>
            <p:cNvSpPr/>
            <p:nvPr/>
          </p:nvSpPr>
          <p:spPr>
            <a:xfrm>
              <a:off x="5079725" y="1356550"/>
              <a:ext cx="207425" cy="218775"/>
            </a:xfrm>
            <a:custGeom>
              <a:avLst/>
              <a:gdLst/>
              <a:ahLst/>
              <a:cxnLst/>
              <a:rect l="l" t="t" r="r" b="b"/>
              <a:pathLst>
                <a:path w="8297" h="8751" extrusionOk="0">
                  <a:moveTo>
                    <a:pt x="1304" y="0"/>
                  </a:moveTo>
                  <a:cubicBezTo>
                    <a:pt x="1154" y="0"/>
                    <a:pt x="978" y="0"/>
                    <a:pt x="853" y="50"/>
                  </a:cubicBezTo>
                  <a:cubicBezTo>
                    <a:pt x="703" y="125"/>
                    <a:pt x="552" y="276"/>
                    <a:pt x="577" y="426"/>
                  </a:cubicBezTo>
                  <a:cubicBezTo>
                    <a:pt x="276" y="602"/>
                    <a:pt x="76" y="927"/>
                    <a:pt x="51" y="1253"/>
                  </a:cubicBezTo>
                  <a:cubicBezTo>
                    <a:pt x="26" y="1504"/>
                    <a:pt x="126" y="1805"/>
                    <a:pt x="302" y="1980"/>
                  </a:cubicBezTo>
                  <a:cubicBezTo>
                    <a:pt x="477" y="2181"/>
                    <a:pt x="527" y="2231"/>
                    <a:pt x="502" y="2506"/>
                  </a:cubicBezTo>
                  <a:cubicBezTo>
                    <a:pt x="452" y="3083"/>
                    <a:pt x="251" y="3634"/>
                    <a:pt x="176" y="4186"/>
                  </a:cubicBezTo>
                  <a:cubicBezTo>
                    <a:pt x="1" y="5364"/>
                    <a:pt x="427" y="6617"/>
                    <a:pt x="1254" y="7469"/>
                  </a:cubicBezTo>
                  <a:cubicBezTo>
                    <a:pt x="2016" y="8302"/>
                    <a:pt x="3162" y="8751"/>
                    <a:pt x="4284" y="8751"/>
                  </a:cubicBezTo>
                  <a:cubicBezTo>
                    <a:pt x="4344" y="8751"/>
                    <a:pt x="4403" y="8750"/>
                    <a:pt x="4462" y="8747"/>
                  </a:cubicBezTo>
                  <a:cubicBezTo>
                    <a:pt x="5665" y="8697"/>
                    <a:pt x="6818" y="8145"/>
                    <a:pt x="7620" y="7268"/>
                  </a:cubicBezTo>
                  <a:cubicBezTo>
                    <a:pt x="7946" y="6892"/>
                    <a:pt x="8246" y="6466"/>
                    <a:pt x="8271" y="5965"/>
                  </a:cubicBezTo>
                  <a:cubicBezTo>
                    <a:pt x="8297" y="5464"/>
                    <a:pt x="8021" y="4912"/>
                    <a:pt x="7520" y="4787"/>
                  </a:cubicBezTo>
                  <a:cubicBezTo>
                    <a:pt x="7269" y="4737"/>
                    <a:pt x="6943" y="4787"/>
                    <a:pt x="6768" y="4587"/>
                  </a:cubicBezTo>
                  <a:cubicBezTo>
                    <a:pt x="6517" y="4336"/>
                    <a:pt x="6667" y="3810"/>
                    <a:pt x="6367" y="3609"/>
                  </a:cubicBezTo>
                  <a:cubicBezTo>
                    <a:pt x="6290" y="3554"/>
                    <a:pt x="6204" y="3534"/>
                    <a:pt x="6113" y="3534"/>
                  </a:cubicBezTo>
                  <a:cubicBezTo>
                    <a:pt x="5876" y="3534"/>
                    <a:pt x="5606" y="3672"/>
                    <a:pt x="5370" y="3672"/>
                  </a:cubicBezTo>
                  <a:cubicBezTo>
                    <a:pt x="5288" y="3672"/>
                    <a:pt x="5210" y="3655"/>
                    <a:pt x="5139" y="3609"/>
                  </a:cubicBezTo>
                  <a:cubicBezTo>
                    <a:pt x="4813" y="3409"/>
                    <a:pt x="4938" y="2832"/>
                    <a:pt x="4612" y="2632"/>
                  </a:cubicBezTo>
                  <a:cubicBezTo>
                    <a:pt x="4542" y="2597"/>
                    <a:pt x="4466" y="2586"/>
                    <a:pt x="4387" y="2586"/>
                  </a:cubicBezTo>
                  <a:cubicBezTo>
                    <a:pt x="4267" y="2586"/>
                    <a:pt x="4139" y="2611"/>
                    <a:pt x="4016" y="2611"/>
                  </a:cubicBezTo>
                  <a:cubicBezTo>
                    <a:pt x="3989" y="2611"/>
                    <a:pt x="3962" y="2610"/>
                    <a:pt x="3936" y="2607"/>
                  </a:cubicBezTo>
                  <a:cubicBezTo>
                    <a:pt x="3459" y="2556"/>
                    <a:pt x="3384" y="2105"/>
                    <a:pt x="3309" y="1729"/>
                  </a:cubicBezTo>
                  <a:cubicBezTo>
                    <a:pt x="3209" y="1303"/>
                    <a:pt x="3109" y="877"/>
                    <a:pt x="2808" y="577"/>
                  </a:cubicBezTo>
                  <a:cubicBezTo>
                    <a:pt x="2432" y="176"/>
                    <a:pt x="1855" y="50"/>
                    <a:pt x="1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7;p53">
              <a:extLst>
                <a:ext uri="{FF2B5EF4-FFF2-40B4-BE49-F238E27FC236}">
                  <a16:creationId xmlns:a16="http://schemas.microsoft.com/office/drawing/2014/main" id="{B0734B3B-2332-FC89-FE52-8312C2263A80}"/>
                </a:ext>
              </a:extLst>
            </p:cNvPr>
            <p:cNvSpPr/>
            <p:nvPr/>
          </p:nvSpPr>
          <p:spPr>
            <a:xfrm>
              <a:off x="5133625" y="1890375"/>
              <a:ext cx="92125" cy="285900"/>
            </a:xfrm>
            <a:custGeom>
              <a:avLst/>
              <a:gdLst/>
              <a:ahLst/>
              <a:cxnLst/>
              <a:rect l="l" t="t" r="r" b="b"/>
              <a:pathLst>
                <a:path w="3685" h="11436" extrusionOk="0">
                  <a:moveTo>
                    <a:pt x="151" y="1"/>
                  </a:moveTo>
                  <a:cubicBezTo>
                    <a:pt x="151" y="1"/>
                    <a:pt x="0" y="477"/>
                    <a:pt x="50" y="1981"/>
                  </a:cubicBezTo>
                  <a:cubicBezTo>
                    <a:pt x="100" y="2833"/>
                    <a:pt x="176" y="3986"/>
                    <a:pt x="401" y="5590"/>
                  </a:cubicBezTo>
                  <a:cubicBezTo>
                    <a:pt x="552" y="6567"/>
                    <a:pt x="627" y="7544"/>
                    <a:pt x="627" y="8547"/>
                  </a:cubicBezTo>
                  <a:cubicBezTo>
                    <a:pt x="627" y="8848"/>
                    <a:pt x="627" y="9073"/>
                    <a:pt x="627" y="9073"/>
                  </a:cubicBezTo>
                  <a:lnTo>
                    <a:pt x="552" y="9825"/>
                  </a:lnTo>
                  <a:cubicBezTo>
                    <a:pt x="552" y="9825"/>
                    <a:pt x="1679" y="11379"/>
                    <a:pt x="2080" y="11429"/>
                  </a:cubicBezTo>
                  <a:cubicBezTo>
                    <a:pt x="2115" y="11434"/>
                    <a:pt x="2156" y="11436"/>
                    <a:pt x="2202" y="11436"/>
                  </a:cubicBezTo>
                  <a:cubicBezTo>
                    <a:pt x="2669" y="11436"/>
                    <a:pt x="3684" y="11229"/>
                    <a:pt x="3684" y="11229"/>
                  </a:cubicBezTo>
                  <a:lnTo>
                    <a:pt x="2857" y="10377"/>
                  </a:lnTo>
                  <a:cubicBezTo>
                    <a:pt x="2306" y="9825"/>
                    <a:pt x="2206" y="9098"/>
                    <a:pt x="2231" y="8321"/>
                  </a:cubicBezTo>
                  <a:lnTo>
                    <a:pt x="2281" y="7745"/>
                  </a:lnTo>
                  <a:lnTo>
                    <a:pt x="2582" y="1981"/>
                  </a:lnTo>
                  <a:lnTo>
                    <a:pt x="2682" y="1"/>
                  </a:ln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8;p53">
              <a:extLst>
                <a:ext uri="{FF2B5EF4-FFF2-40B4-BE49-F238E27FC236}">
                  <a16:creationId xmlns:a16="http://schemas.microsoft.com/office/drawing/2014/main" id="{DB67AB90-0895-BB6C-61A9-1FC5B2BF83AF}"/>
                </a:ext>
              </a:extLst>
            </p:cNvPr>
            <p:cNvSpPr/>
            <p:nvPr/>
          </p:nvSpPr>
          <p:spPr>
            <a:xfrm>
              <a:off x="5133625" y="1890375"/>
              <a:ext cx="67050" cy="49525"/>
            </a:xfrm>
            <a:custGeom>
              <a:avLst/>
              <a:gdLst/>
              <a:ahLst/>
              <a:cxnLst/>
              <a:rect l="l" t="t" r="r" b="b"/>
              <a:pathLst>
                <a:path w="2682" h="1981" extrusionOk="0">
                  <a:moveTo>
                    <a:pt x="151" y="1"/>
                  </a:moveTo>
                  <a:cubicBezTo>
                    <a:pt x="151" y="1"/>
                    <a:pt x="0" y="477"/>
                    <a:pt x="50" y="1981"/>
                  </a:cubicBezTo>
                  <a:lnTo>
                    <a:pt x="2582" y="1981"/>
                  </a:lnTo>
                  <a:lnTo>
                    <a:pt x="2682"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9;p53">
              <a:extLst>
                <a:ext uri="{FF2B5EF4-FFF2-40B4-BE49-F238E27FC236}">
                  <a16:creationId xmlns:a16="http://schemas.microsoft.com/office/drawing/2014/main" id="{BD2B4CB4-4B1B-A2BA-36C5-F4718EA63205}"/>
                </a:ext>
              </a:extLst>
            </p:cNvPr>
            <p:cNvSpPr/>
            <p:nvPr/>
          </p:nvSpPr>
          <p:spPr>
            <a:xfrm>
              <a:off x="5138000" y="2117200"/>
              <a:ext cx="107800" cy="68325"/>
            </a:xfrm>
            <a:custGeom>
              <a:avLst/>
              <a:gdLst/>
              <a:ahLst/>
              <a:cxnLst/>
              <a:rect l="l" t="t" r="r" b="b"/>
              <a:pathLst>
                <a:path w="4312" h="2733" extrusionOk="0">
                  <a:moveTo>
                    <a:pt x="452" y="0"/>
                  </a:moveTo>
                  <a:cubicBezTo>
                    <a:pt x="452" y="0"/>
                    <a:pt x="201" y="301"/>
                    <a:pt x="51" y="652"/>
                  </a:cubicBezTo>
                  <a:cubicBezTo>
                    <a:pt x="26" y="777"/>
                    <a:pt x="1" y="928"/>
                    <a:pt x="1" y="1053"/>
                  </a:cubicBezTo>
                  <a:cubicBezTo>
                    <a:pt x="26" y="1529"/>
                    <a:pt x="351" y="2532"/>
                    <a:pt x="351" y="2532"/>
                  </a:cubicBezTo>
                  <a:lnTo>
                    <a:pt x="627" y="2557"/>
                  </a:lnTo>
                  <a:lnTo>
                    <a:pt x="702" y="1454"/>
                  </a:lnTo>
                  <a:lnTo>
                    <a:pt x="1680" y="2482"/>
                  </a:lnTo>
                  <a:cubicBezTo>
                    <a:pt x="1730" y="2532"/>
                    <a:pt x="1780" y="2557"/>
                    <a:pt x="1830" y="2557"/>
                  </a:cubicBezTo>
                  <a:lnTo>
                    <a:pt x="3986" y="2732"/>
                  </a:lnTo>
                  <a:cubicBezTo>
                    <a:pt x="4211" y="2732"/>
                    <a:pt x="4311" y="2456"/>
                    <a:pt x="4136" y="2306"/>
                  </a:cubicBezTo>
                  <a:cubicBezTo>
                    <a:pt x="3986" y="2181"/>
                    <a:pt x="3735" y="2055"/>
                    <a:pt x="3359" y="1855"/>
                  </a:cubicBezTo>
                  <a:cubicBezTo>
                    <a:pt x="3333" y="1852"/>
                    <a:pt x="3306" y="1850"/>
                    <a:pt x="3279" y="1850"/>
                  </a:cubicBezTo>
                  <a:cubicBezTo>
                    <a:pt x="3100" y="1850"/>
                    <a:pt x="2910" y="1918"/>
                    <a:pt x="2758" y="2005"/>
                  </a:cubicBezTo>
                  <a:cubicBezTo>
                    <a:pt x="2632" y="2063"/>
                    <a:pt x="2500" y="2091"/>
                    <a:pt x="2370" y="2091"/>
                  </a:cubicBezTo>
                  <a:cubicBezTo>
                    <a:pt x="2161" y="2091"/>
                    <a:pt x="1959" y="2019"/>
                    <a:pt x="1805" y="1880"/>
                  </a:cubicBezTo>
                  <a:cubicBezTo>
                    <a:pt x="1404" y="1529"/>
                    <a:pt x="903" y="1078"/>
                    <a:pt x="752" y="852"/>
                  </a:cubicBezTo>
                  <a:cubicBezTo>
                    <a:pt x="502" y="502"/>
                    <a:pt x="45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0;p53">
              <a:extLst>
                <a:ext uri="{FF2B5EF4-FFF2-40B4-BE49-F238E27FC236}">
                  <a16:creationId xmlns:a16="http://schemas.microsoft.com/office/drawing/2014/main" id="{5C8560FA-93CC-90E5-F016-29FF9F5F9FC4}"/>
                </a:ext>
              </a:extLst>
            </p:cNvPr>
            <p:cNvSpPr/>
            <p:nvPr/>
          </p:nvSpPr>
          <p:spPr>
            <a:xfrm>
              <a:off x="5138000" y="2133475"/>
              <a:ext cx="17575" cy="47650"/>
            </a:xfrm>
            <a:custGeom>
              <a:avLst/>
              <a:gdLst/>
              <a:ahLst/>
              <a:cxnLst/>
              <a:rect l="l" t="t" r="r" b="b"/>
              <a:pathLst>
                <a:path w="703" h="1906" extrusionOk="0">
                  <a:moveTo>
                    <a:pt x="51" y="1"/>
                  </a:moveTo>
                  <a:cubicBezTo>
                    <a:pt x="26" y="126"/>
                    <a:pt x="1" y="277"/>
                    <a:pt x="1" y="402"/>
                  </a:cubicBezTo>
                  <a:cubicBezTo>
                    <a:pt x="26" y="878"/>
                    <a:pt x="351" y="1881"/>
                    <a:pt x="351" y="1881"/>
                  </a:cubicBezTo>
                  <a:lnTo>
                    <a:pt x="627" y="1906"/>
                  </a:lnTo>
                  <a:lnTo>
                    <a:pt x="702" y="803"/>
                  </a:lnTo>
                  <a:cubicBezTo>
                    <a:pt x="702" y="803"/>
                    <a:pt x="276" y="327"/>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1;p53">
              <a:extLst>
                <a:ext uri="{FF2B5EF4-FFF2-40B4-BE49-F238E27FC236}">
                  <a16:creationId xmlns:a16="http://schemas.microsoft.com/office/drawing/2014/main" id="{7C0E711F-4F21-1EDE-253E-C93D361B07B3}"/>
                </a:ext>
              </a:extLst>
            </p:cNvPr>
            <p:cNvSpPr/>
            <p:nvPr/>
          </p:nvSpPr>
          <p:spPr>
            <a:xfrm>
              <a:off x="5030225" y="1890375"/>
              <a:ext cx="92775" cy="285900"/>
            </a:xfrm>
            <a:custGeom>
              <a:avLst/>
              <a:gdLst/>
              <a:ahLst/>
              <a:cxnLst/>
              <a:rect l="l" t="t" r="r" b="b"/>
              <a:pathLst>
                <a:path w="3711" h="11436" extrusionOk="0">
                  <a:moveTo>
                    <a:pt x="1028" y="1"/>
                  </a:moveTo>
                  <a:lnTo>
                    <a:pt x="1129" y="1981"/>
                  </a:lnTo>
                  <a:lnTo>
                    <a:pt x="1429" y="7745"/>
                  </a:lnTo>
                  <a:lnTo>
                    <a:pt x="1479" y="8321"/>
                  </a:lnTo>
                  <a:cubicBezTo>
                    <a:pt x="1505" y="9098"/>
                    <a:pt x="1379" y="9825"/>
                    <a:pt x="853" y="10377"/>
                  </a:cubicBezTo>
                  <a:lnTo>
                    <a:pt x="1" y="11229"/>
                  </a:lnTo>
                  <a:cubicBezTo>
                    <a:pt x="1" y="11229"/>
                    <a:pt x="1016" y="11436"/>
                    <a:pt x="1502" y="11436"/>
                  </a:cubicBezTo>
                  <a:cubicBezTo>
                    <a:pt x="1550" y="11436"/>
                    <a:pt x="1593" y="11434"/>
                    <a:pt x="1630" y="11429"/>
                  </a:cubicBezTo>
                  <a:cubicBezTo>
                    <a:pt x="2031" y="11379"/>
                    <a:pt x="3159" y="9825"/>
                    <a:pt x="3159" y="9825"/>
                  </a:cubicBezTo>
                  <a:lnTo>
                    <a:pt x="3084" y="9073"/>
                  </a:lnTo>
                  <a:cubicBezTo>
                    <a:pt x="3084" y="9073"/>
                    <a:pt x="3084" y="8848"/>
                    <a:pt x="3084" y="8547"/>
                  </a:cubicBezTo>
                  <a:cubicBezTo>
                    <a:pt x="3084" y="7544"/>
                    <a:pt x="3159" y="6567"/>
                    <a:pt x="3284" y="5590"/>
                  </a:cubicBezTo>
                  <a:cubicBezTo>
                    <a:pt x="3510" y="3986"/>
                    <a:pt x="3610" y="2833"/>
                    <a:pt x="3635" y="1981"/>
                  </a:cubicBezTo>
                  <a:cubicBezTo>
                    <a:pt x="3710" y="477"/>
                    <a:pt x="3560" y="1"/>
                    <a:pt x="3560"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2;p53">
              <a:extLst>
                <a:ext uri="{FF2B5EF4-FFF2-40B4-BE49-F238E27FC236}">
                  <a16:creationId xmlns:a16="http://schemas.microsoft.com/office/drawing/2014/main" id="{C7AB4BB6-7D7E-CCCD-58DF-B3438CC25D1B}"/>
                </a:ext>
              </a:extLst>
            </p:cNvPr>
            <p:cNvSpPr/>
            <p:nvPr/>
          </p:nvSpPr>
          <p:spPr>
            <a:xfrm>
              <a:off x="5055925" y="1890375"/>
              <a:ext cx="67075" cy="49525"/>
            </a:xfrm>
            <a:custGeom>
              <a:avLst/>
              <a:gdLst/>
              <a:ahLst/>
              <a:cxnLst/>
              <a:rect l="l" t="t" r="r" b="b"/>
              <a:pathLst>
                <a:path w="2683" h="1981" extrusionOk="0">
                  <a:moveTo>
                    <a:pt x="0" y="1"/>
                  </a:moveTo>
                  <a:lnTo>
                    <a:pt x="101" y="1981"/>
                  </a:lnTo>
                  <a:lnTo>
                    <a:pt x="2607" y="1981"/>
                  </a:lnTo>
                  <a:cubicBezTo>
                    <a:pt x="2682" y="477"/>
                    <a:pt x="2532" y="1"/>
                    <a:pt x="253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3;p53">
              <a:extLst>
                <a:ext uri="{FF2B5EF4-FFF2-40B4-BE49-F238E27FC236}">
                  <a16:creationId xmlns:a16="http://schemas.microsoft.com/office/drawing/2014/main" id="{3AC64931-A281-F078-5654-578DE909C1CE}"/>
                </a:ext>
              </a:extLst>
            </p:cNvPr>
            <p:cNvSpPr/>
            <p:nvPr/>
          </p:nvSpPr>
          <p:spPr>
            <a:xfrm>
              <a:off x="5010800" y="2117200"/>
              <a:ext cx="107800" cy="68325"/>
            </a:xfrm>
            <a:custGeom>
              <a:avLst/>
              <a:gdLst/>
              <a:ahLst/>
              <a:cxnLst/>
              <a:rect l="l" t="t" r="r" b="b"/>
              <a:pathLst>
                <a:path w="4312" h="2733" extrusionOk="0">
                  <a:moveTo>
                    <a:pt x="3861" y="0"/>
                  </a:moveTo>
                  <a:cubicBezTo>
                    <a:pt x="3861" y="0"/>
                    <a:pt x="3810" y="502"/>
                    <a:pt x="3560" y="852"/>
                  </a:cubicBezTo>
                  <a:cubicBezTo>
                    <a:pt x="3409" y="1078"/>
                    <a:pt x="2908" y="1529"/>
                    <a:pt x="2507" y="1880"/>
                  </a:cubicBezTo>
                  <a:cubicBezTo>
                    <a:pt x="2353" y="2019"/>
                    <a:pt x="2151" y="2091"/>
                    <a:pt x="1943" y="2091"/>
                  </a:cubicBezTo>
                  <a:cubicBezTo>
                    <a:pt x="1813" y="2091"/>
                    <a:pt x="1680" y="2063"/>
                    <a:pt x="1555" y="2005"/>
                  </a:cubicBezTo>
                  <a:cubicBezTo>
                    <a:pt x="1402" y="1918"/>
                    <a:pt x="1212" y="1850"/>
                    <a:pt x="1017" y="1850"/>
                  </a:cubicBezTo>
                  <a:cubicBezTo>
                    <a:pt x="987" y="1850"/>
                    <a:pt x="958" y="1852"/>
                    <a:pt x="928" y="1855"/>
                  </a:cubicBezTo>
                  <a:cubicBezTo>
                    <a:pt x="552" y="2055"/>
                    <a:pt x="327" y="2181"/>
                    <a:pt x="176" y="2306"/>
                  </a:cubicBezTo>
                  <a:cubicBezTo>
                    <a:pt x="1" y="2456"/>
                    <a:pt x="101" y="2732"/>
                    <a:pt x="327" y="2732"/>
                  </a:cubicBezTo>
                  <a:lnTo>
                    <a:pt x="2457" y="2557"/>
                  </a:lnTo>
                  <a:cubicBezTo>
                    <a:pt x="2532" y="2557"/>
                    <a:pt x="2582" y="2532"/>
                    <a:pt x="2607" y="2482"/>
                  </a:cubicBezTo>
                  <a:lnTo>
                    <a:pt x="3610" y="1454"/>
                  </a:lnTo>
                  <a:lnTo>
                    <a:pt x="3685" y="2557"/>
                  </a:lnTo>
                  <a:lnTo>
                    <a:pt x="3961" y="2532"/>
                  </a:lnTo>
                  <a:cubicBezTo>
                    <a:pt x="3961" y="2532"/>
                    <a:pt x="4287" y="1529"/>
                    <a:pt x="4312" y="1053"/>
                  </a:cubicBezTo>
                  <a:cubicBezTo>
                    <a:pt x="4312" y="928"/>
                    <a:pt x="4287" y="777"/>
                    <a:pt x="4236" y="652"/>
                  </a:cubicBezTo>
                  <a:cubicBezTo>
                    <a:pt x="4111" y="301"/>
                    <a:pt x="3861" y="0"/>
                    <a:pt x="38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4;p53">
              <a:extLst>
                <a:ext uri="{FF2B5EF4-FFF2-40B4-BE49-F238E27FC236}">
                  <a16:creationId xmlns:a16="http://schemas.microsoft.com/office/drawing/2014/main" id="{A79B9902-BBEF-B3D7-F0EF-B90D23FB0FC3}"/>
                </a:ext>
              </a:extLst>
            </p:cNvPr>
            <p:cNvSpPr/>
            <p:nvPr/>
          </p:nvSpPr>
          <p:spPr>
            <a:xfrm>
              <a:off x="5101025" y="2133475"/>
              <a:ext cx="17575" cy="47650"/>
            </a:xfrm>
            <a:custGeom>
              <a:avLst/>
              <a:gdLst/>
              <a:ahLst/>
              <a:cxnLst/>
              <a:rect l="l" t="t" r="r" b="b"/>
              <a:pathLst>
                <a:path w="703" h="1906" extrusionOk="0">
                  <a:moveTo>
                    <a:pt x="627" y="1"/>
                  </a:moveTo>
                  <a:cubicBezTo>
                    <a:pt x="402" y="327"/>
                    <a:pt x="1" y="803"/>
                    <a:pt x="1" y="803"/>
                  </a:cubicBezTo>
                  <a:lnTo>
                    <a:pt x="76" y="1906"/>
                  </a:lnTo>
                  <a:lnTo>
                    <a:pt x="352" y="1881"/>
                  </a:lnTo>
                  <a:cubicBezTo>
                    <a:pt x="352" y="1881"/>
                    <a:pt x="678" y="878"/>
                    <a:pt x="703" y="402"/>
                  </a:cubicBezTo>
                  <a:cubicBezTo>
                    <a:pt x="703" y="277"/>
                    <a:pt x="678" y="126"/>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5;p53">
              <a:extLst>
                <a:ext uri="{FF2B5EF4-FFF2-40B4-BE49-F238E27FC236}">
                  <a16:creationId xmlns:a16="http://schemas.microsoft.com/office/drawing/2014/main" id="{5F10BD9A-809B-00FF-5572-FD4E85031E98}"/>
                </a:ext>
              </a:extLst>
            </p:cNvPr>
            <p:cNvSpPr/>
            <p:nvPr/>
          </p:nvSpPr>
          <p:spPr>
            <a:xfrm>
              <a:off x="5034000" y="1684850"/>
              <a:ext cx="181100" cy="230625"/>
            </a:xfrm>
            <a:custGeom>
              <a:avLst/>
              <a:gdLst/>
              <a:ahLst/>
              <a:cxnLst/>
              <a:rect l="l" t="t" r="r" b="b"/>
              <a:pathLst>
                <a:path w="7244" h="9225" extrusionOk="0">
                  <a:moveTo>
                    <a:pt x="6817" y="1"/>
                  </a:moveTo>
                  <a:lnTo>
                    <a:pt x="301" y="76"/>
                  </a:lnTo>
                  <a:cubicBezTo>
                    <a:pt x="301" y="76"/>
                    <a:pt x="201" y="552"/>
                    <a:pt x="125" y="1480"/>
                  </a:cubicBezTo>
                  <a:cubicBezTo>
                    <a:pt x="50" y="2307"/>
                    <a:pt x="0" y="3460"/>
                    <a:pt x="25" y="4938"/>
                  </a:cubicBezTo>
                  <a:cubicBezTo>
                    <a:pt x="50" y="5991"/>
                    <a:pt x="151" y="7695"/>
                    <a:pt x="301" y="9224"/>
                  </a:cubicBezTo>
                  <a:lnTo>
                    <a:pt x="6943" y="9224"/>
                  </a:lnTo>
                  <a:cubicBezTo>
                    <a:pt x="7093" y="7219"/>
                    <a:pt x="7243" y="5039"/>
                    <a:pt x="7218" y="3936"/>
                  </a:cubicBezTo>
                  <a:cubicBezTo>
                    <a:pt x="7193" y="2933"/>
                    <a:pt x="7143" y="2156"/>
                    <a:pt x="7068" y="1555"/>
                  </a:cubicBezTo>
                  <a:cubicBezTo>
                    <a:pt x="6968" y="452"/>
                    <a:pt x="6817" y="1"/>
                    <a:pt x="6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6;p53">
              <a:extLst>
                <a:ext uri="{FF2B5EF4-FFF2-40B4-BE49-F238E27FC236}">
                  <a16:creationId xmlns:a16="http://schemas.microsoft.com/office/drawing/2014/main" id="{286536EC-8629-746C-E30E-0C46E5DD8BAE}"/>
                </a:ext>
              </a:extLst>
            </p:cNvPr>
            <p:cNvSpPr/>
            <p:nvPr/>
          </p:nvSpPr>
          <p:spPr>
            <a:xfrm>
              <a:off x="5038375" y="1679850"/>
              <a:ext cx="174225" cy="39000"/>
            </a:xfrm>
            <a:custGeom>
              <a:avLst/>
              <a:gdLst/>
              <a:ahLst/>
              <a:cxnLst/>
              <a:rect l="l" t="t" r="r" b="b"/>
              <a:pathLst>
                <a:path w="6969" h="1560" extrusionOk="0">
                  <a:moveTo>
                    <a:pt x="6717" y="0"/>
                  </a:moveTo>
                  <a:lnTo>
                    <a:pt x="201" y="76"/>
                  </a:lnTo>
                  <a:cubicBezTo>
                    <a:pt x="201" y="76"/>
                    <a:pt x="101" y="552"/>
                    <a:pt x="1" y="1479"/>
                  </a:cubicBezTo>
                  <a:cubicBezTo>
                    <a:pt x="1381" y="1501"/>
                    <a:pt x="4022" y="1559"/>
                    <a:pt x="6042" y="1559"/>
                  </a:cubicBezTo>
                  <a:cubicBezTo>
                    <a:pt x="6370" y="1559"/>
                    <a:pt x="6681" y="1558"/>
                    <a:pt x="6968" y="1554"/>
                  </a:cubicBezTo>
                  <a:cubicBezTo>
                    <a:pt x="6843" y="477"/>
                    <a:pt x="6717" y="0"/>
                    <a:pt x="671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7;p53">
              <a:extLst>
                <a:ext uri="{FF2B5EF4-FFF2-40B4-BE49-F238E27FC236}">
                  <a16:creationId xmlns:a16="http://schemas.microsoft.com/office/drawing/2014/main" id="{99F03D8A-A3F1-D6AC-7EBE-DD19ABB01C7B}"/>
                </a:ext>
              </a:extLst>
            </p:cNvPr>
            <p:cNvSpPr/>
            <p:nvPr/>
          </p:nvSpPr>
          <p:spPr>
            <a:xfrm>
              <a:off x="5035250" y="1442750"/>
              <a:ext cx="177350" cy="257175"/>
            </a:xfrm>
            <a:custGeom>
              <a:avLst/>
              <a:gdLst/>
              <a:ahLst/>
              <a:cxnLst/>
              <a:rect l="l" t="t" r="r" b="b"/>
              <a:pathLst>
                <a:path w="7094" h="10287" extrusionOk="0">
                  <a:moveTo>
                    <a:pt x="3466" y="0"/>
                  </a:moveTo>
                  <a:cubicBezTo>
                    <a:pt x="3289" y="0"/>
                    <a:pt x="3118" y="12"/>
                    <a:pt x="2958" y="36"/>
                  </a:cubicBezTo>
                  <a:cubicBezTo>
                    <a:pt x="2958" y="36"/>
                    <a:pt x="2682" y="86"/>
                    <a:pt x="2331" y="186"/>
                  </a:cubicBezTo>
                  <a:cubicBezTo>
                    <a:pt x="1830" y="337"/>
                    <a:pt x="1103" y="487"/>
                    <a:pt x="727" y="738"/>
                  </a:cubicBezTo>
                  <a:cubicBezTo>
                    <a:pt x="527" y="863"/>
                    <a:pt x="451" y="1114"/>
                    <a:pt x="451" y="1339"/>
                  </a:cubicBezTo>
                  <a:cubicBezTo>
                    <a:pt x="426" y="2718"/>
                    <a:pt x="1354" y="6928"/>
                    <a:pt x="1354" y="6928"/>
                  </a:cubicBezTo>
                  <a:cubicBezTo>
                    <a:pt x="1354" y="6928"/>
                    <a:pt x="126" y="8382"/>
                    <a:pt x="0" y="10286"/>
                  </a:cubicBezTo>
                  <a:lnTo>
                    <a:pt x="7093" y="10286"/>
                  </a:lnTo>
                  <a:cubicBezTo>
                    <a:pt x="7093" y="10286"/>
                    <a:pt x="6842" y="8131"/>
                    <a:pt x="5790" y="6728"/>
                  </a:cubicBezTo>
                  <a:cubicBezTo>
                    <a:pt x="6091" y="5500"/>
                    <a:pt x="6817" y="2567"/>
                    <a:pt x="6642" y="1289"/>
                  </a:cubicBezTo>
                  <a:cubicBezTo>
                    <a:pt x="6617" y="1189"/>
                    <a:pt x="6592" y="1114"/>
                    <a:pt x="6542" y="1063"/>
                  </a:cubicBezTo>
                  <a:cubicBezTo>
                    <a:pt x="6191" y="662"/>
                    <a:pt x="5439" y="312"/>
                    <a:pt x="4612" y="136"/>
                  </a:cubicBezTo>
                  <a:cubicBezTo>
                    <a:pt x="4237" y="51"/>
                    <a:pt x="3839" y="0"/>
                    <a:pt x="3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8;p53">
              <a:extLst>
                <a:ext uri="{FF2B5EF4-FFF2-40B4-BE49-F238E27FC236}">
                  <a16:creationId xmlns:a16="http://schemas.microsoft.com/office/drawing/2014/main" id="{A3B81D6C-07CB-BEAC-E7B9-6400CC71F00C}"/>
                </a:ext>
              </a:extLst>
            </p:cNvPr>
            <p:cNvSpPr/>
            <p:nvPr/>
          </p:nvSpPr>
          <p:spPr>
            <a:xfrm>
              <a:off x="5117950" y="1443625"/>
              <a:ext cx="4425" cy="256300"/>
            </a:xfrm>
            <a:custGeom>
              <a:avLst/>
              <a:gdLst/>
              <a:ahLst/>
              <a:cxnLst/>
              <a:rect l="l" t="t" r="r" b="b"/>
              <a:pathLst>
                <a:path w="177" h="10252" extrusionOk="0">
                  <a:moveTo>
                    <a:pt x="51" y="1"/>
                  </a:moveTo>
                  <a:lnTo>
                    <a:pt x="1" y="10251"/>
                  </a:lnTo>
                  <a:lnTo>
                    <a:pt x="176" y="10251"/>
                  </a:lnTo>
                  <a:lnTo>
                    <a:pt x="151" y="76"/>
                  </a:lnTo>
                  <a:lnTo>
                    <a:pt x="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9;p53">
              <a:extLst>
                <a:ext uri="{FF2B5EF4-FFF2-40B4-BE49-F238E27FC236}">
                  <a16:creationId xmlns:a16="http://schemas.microsoft.com/office/drawing/2014/main" id="{59F5A11A-0B88-EB1F-9BED-1FAFDC4A8429}"/>
                </a:ext>
              </a:extLst>
            </p:cNvPr>
            <p:cNvSpPr/>
            <p:nvPr/>
          </p:nvSpPr>
          <p:spPr>
            <a:xfrm>
              <a:off x="5067825" y="1619850"/>
              <a:ext cx="37625" cy="13650"/>
            </a:xfrm>
            <a:custGeom>
              <a:avLst/>
              <a:gdLst/>
              <a:ahLst/>
              <a:cxnLst/>
              <a:rect l="l" t="t" r="r" b="b"/>
              <a:pathLst>
                <a:path w="1505" h="546" extrusionOk="0">
                  <a:moveTo>
                    <a:pt x="301" y="0"/>
                  </a:moveTo>
                  <a:cubicBezTo>
                    <a:pt x="189" y="0"/>
                    <a:pt x="86" y="13"/>
                    <a:pt x="1" y="45"/>
                  </a:cubicBezTo>
                  <a:cubicBezTo>
                    <a:pt x="1" y="45"/>
                    <a:pt x="402" y="546"/>
                    <a:pt x="778" y="546"/>
                  </a:cubicBezTo>
                  <a:cubicBezTo>
                    <a:pt x="1179" y="546"/>
                    <a:pt x="1504" y="270"/>
                    <a:pt x="1504" y="270"/>
                  </a:cubicBezTo>
                  <a:cubicBezTo>
                    <a:pt x="1504" y="270"/>
                    <a:pt x="813" y="0"/>
                    <a:pt x="30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0;p53">
              <a:extLst>
                <a:ext uri="{FF2B5EF4-FFF2-40B4-BE49-F238E27FC236}">
                  <a16:creationId xmlns:a16="http://schemas.microsoft.com/office/drawing/2014/main" id="{3FC6A40F-F11C-ADFC-3D7D-0CDB36F4E88E}"/>
                </a:ext>
              </a:extLst>
            </p:cNvPr>
            <p:cNvSpPr/>
            <p:nvPr/>
          </p:nvSpPr>
          <p:spPr>
            <a:xfrm>
              <a:off x="5141125" y="1619850"/>
              <a:ext cx="37625" cy="13650"/>
            </a:xfrm>
            <a:custGeom>
              <a:avLst/>
              <a:gdLst/>
              <a:ahLst/>
              <a:cxnLst/>
              <a:rect l="l" t="t" r="r" b="b"/>
              <a:pathLst>
                <a:path w="1505" h="546" extrusionOk="0">
                  <a:moveTo>
                    <a:pt x="1213" y="0"/>
                  </a:moveTo>
                  <a:cubicBezTo>
                    <a:pt x="710" y="0"/>
                    <a:pt x="1" y="270"/>
                    <a:pt x="1" y="270"/>
                  </a:cubicBezTo>
                  <a:cubicBezTo>
                    <a:pt x="1" y="270"/>
                    <a:pt x="327" y="546"/>
                    <a:pt x="728" y="546"/>
                  </a:cubicBezTo>
                  <a:cubicBezTo>
                    <a:pt x="1129" y="546"/>
                    <a:pt x="1505" y="45"/>
                    <a:pt x="1505" y="45"/>
                  </a:cubicBezTo>
                  <a:cubicBezTo>
                    <a:pt x="1424" y="13"/>
                    <a:pt x="1323" y="0"/>
                    <a:pt x="1213"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91;p53">
              <a:extLst>
                <a:ext uri="{FF2B5EF4-FFF2-40B4-BE49-F238E27FC236}">
                  <a16:creationId xmlns:a16="http://schemas.microsoft.com/office/drawing/2014/main" id="{358DBB72-E9ED-7B1A-B68B-CE3293601F37}"/>
                </a:ext>
              </a:extLst>
            </p:cNvPr>
            <p:cNvSpPr/>
            <p:nvPr/>
          </p:nvSpPr>
          <p:spPr>
            <a:xfrm>
              <a:off x="5032750" y="1651775"/>
              <a:ext cx="44500" cy="53325"/>
            </a:xfrm>
            <a:custGeom>
              <a:avLst/>
              <a:gdLst/>
              <a:ahLst/>
              <a:cxnLst/>
              <a:rect l="l" t="t" r="r" b="b"/>
              <a:pathLst>
                <a:path w="1780" h="2133" extrusionOk="0">
                  <a:moveTo>
                    <a:pt x="722" y="0"/>
                  </a:moveTo>
                  <a:cubicBezTo>
                    <a:pt x="490" y="0"/>
                    <a:pt x="269" y="71"/>
                    <a:pt x="175" y="296"/>
                  </a:cubicBezTo>
                  <a:cubicBezTo>
                    <a:pt x="50" y="597"/>
                    <a:pt x="0" y="1224"/>
                    <a:pt x="75" y="1374"/>
                  </a:cubicBezTo>
                  <a:cubicBezTo>
                    <a:pt x="175" y="1550"/>
                    <a:pt x="201" y="1575"/>
                    <a:pt x="301" y="1650"/>
                  </a:cubicBezTo>
                  <a:cubicBezTo>
                    <a:pt x="351" y="1675"/>
                    <a:pt x="401" y="1700"/>
                    <a:pt x="476" y="1725"/>
                  </a:cubicBezTo>
                  <a:cubicBezTo>
                    <a:pt x="602" y="1875"/>
                    <a:pt x="652" y="1925"/>
                    <a:pt x="727" y="1951"/>
                  </a:cubicBezTo>
                  <a:cubicBezTo>
                    <a:pt x="752" y="1976"/>
                    <a:pt x="802" y="1976"/>
                    <a:pt x="827" y="1976"/>
                  </a:cubicBezTo>
                  <a:cubicBezTo>
                    <a:pt x="852" y="1951"/>
                    <a:pt x="852" y="1900"/>
                    <a:pt x="827" y="1825"/>
                  </a:cubicBezTo>
                  <a:lnTo>
                    <a:pt x="852" y="1825"/>
                  </a:lnTo>
                  <a:cubicBezTo>
                    <a:pt x="927" y="1925"/>
                    <a:pt x="1053" y="1976"/>
                    <a:pt x="1153" y="2001"/>
                  </a:cubicBezTo>
                  <a:cubicBezTo>
                    <a:pt x="1203" y="2026"/>
                    <a:pt x="1253" y="2026"/>
                    <a:pt x="1278" y="2026"/>
                  </a:cubicBezTo>
                  <a:cubicBezTo>
                    <a:pt x="1349" y="2079"/>
                    <a:pt x="1395" y="2132"/>
                    <a:pt x="1433" y="2132"/>
                  </a:cubicBezTo>
                  <a:cubicBezTo>
                    <a:pt x="1449" y="2132"/>
                    <a:pt x="1464" y="2123"/>
                    <a:pt x="1479" y="2101"/>
                  </a:cubicBezTo>
                  <a:cubicBezTo>
                    <a:pt x="1504" y="2026"/>
                    <a:pt x="1303" y="1625"/>
                    <a:pt x="1253" y="1349"/>
                  </a:cubicBezTo>
                  <a:cubicBezTo>
                    <a:pt x="1228" y="1124"/>
                    <a:pt x="1178" y="572"/>
                    <a:pt x="1178" y="572"/>
                  </a:cubicBezTo>
                  <a:lnTo>
                    <a:pt x="1178" y="572"/>
                  </a:lnTo>
                  <a:lnTo>
                    <a:pt x="1353" y="622"/>
                  </a:lnTo>
                  <a:cubicBezTo>
                    <a:pt x="1353" y="622"/>
                    <a:pt x="1328" y="873"/>
                    <a:pt x="1404" y="998"/>
                  </a:cubicBezTo>
                  <a:cubicBezTo>
                    <a:pt x="1513" y="1162"/>
                    <a:pt x="1596" y="1220"/>
                    <a:pt x="1662" y="1220"/>
                  </a:cubicBezTo>
                  <a:cubicBezTo>
                    <a:pt x="1687" y="1220"/>
                    <a:pt x="1709" y="1212"/>
                    <a:pt x="1729" y="1199"/>
                  </a:cubicBezTo>
                  <a:cubicBezTo>
                    <a:pt x="1780" y="1149"/>
                    <a:pt x="1679" y="898"/>
                    <a:pt x="1679" y="898"/>
                  </a:cubicBezTo>
                  <a:cubicBezTo>
                    <a:pt x="1679" y="898"/>
                    <a:pt x="1654" y="422"/>
                    <a:pt x="1579" y="296"/>
                  </a:cubicBezTo>
                  <a:cubicBezTo>
                    <a:pt x="1454" y="171"/>
                    <a:pt x="1103" y="46"/>
                    <a:pt x="952" y="21"/>
                  </a:cubicBezTo>
                  <a:cubicBezTo>
                    <a:pt x="877" y="8"/>
                    <a:pt x="799" y="0"/>
                    <a:pt x="722"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2;p53">
              <a:extLst>
                <a:ext uri="{FF2B5EF4-FFF2-40B4-BE49-F238E27FC236}">
                  <a16:creationId xmlns:a16="http://schemas.microsoft.com/office/drawing/2014/main" id="{6CB7EFFA-847B-7221-CC9F-B00BDFFEDD30}"/>
                </a:ext>
              </a:extLst>
            </p:cNvPr>
            <p:cNvSpPr/>
            <p:nvPr/>
          </p:nvSpPr>
          <p:spPr>
            <a:xfrm>
              <a:off x="5054675" y="1681100"/>
              <a:ext cx="10050" cy="21325"/>
            </a:xfrm>
            <a:custGeom>
              <a:avLst/>
              <a:gdLst/>
              <a:ahLst/>
              <a:cxnLst/>
              <a:rect l="l" t="t" r="r" b="b"/>
              <a:pathLst>
                <a:path w="402" h="853" extrusionOk="0">
                  <a:moveTo>
                    <a:pt x="75" y="1"/>
                  </a:moveTo>
                  <a:cubicBezTo>
                    <a:pt x="75" y="1"/>
                    <a:pt x="0" y="326"/>
                    <a:pt x="100" y="527"/>
                  </a:cubicBezTo>
                  <a:cubicBezTo>
                    <a:pt x="151" y="627"/>
                    <a:pt x="226" y="752"/>
                    <a:pt x="276" y="828"/>
                  </a:cubicBezTo>
                  <a:cubicBezTo>
                    <a:pt x="326" y="853"/>
                    <a:pt x="376" y="853"/>
                    <a:pt x="401" y="853"/>
                  </a:cubicBezTo>
                  <a:cubicBezTo>
                    <a:pt x="351" y="778"/>
                    <a:pt x="251" y="627"/>
                    <a:pt x="201" y="477"/>
                  </a:cubicBezTo>
                  <a:cubicBezTo>
                    <a:pt x="101" y="251"/>
                    <a:pt x="75" y="1"/>
                    <a:pt x="75"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3;p53">
              <a:extLst>
                <a:ext uri="{FF2B5EF4-FFF2-40B4-BE49-F238E27FC236}">
                  <a16:creationId xmlns:a16="http://schemas.microsoft.com/office/drawing/2014/main" id="{79A27A07-A899-6CE2-419C-0C29D22F4546}"/>
                </a:ext>
              </a:extLst>
            </p:cNvPr>
            <p:cNvSpPr/>
            <p:nvPr/>
          </p:nvSpPr>
          <p:spPr>
            <a:xfrm>
              <a:off x="5046525" y="1680475"/>
              <a:ext cx="7550" cy="20700"/>
            </a:xfrm>
            <a:custGeom>
              <a:avLst/>
              <a:gdLst/>
              <a:ahLst/>
              <a:cxnLst/>
              <a:rect l="l" t="t" r="r" b="b"/>
              <a:pathLst>
                <a:path w="302" h="828" extrusionOk="0">
                  <a:moveTo>
                    <a:pt x="51" y="1"/>
                  </a:moveTo>
                  <a:lnTo>
                    <a:pt x="51" y="1"/>
                  </a:lnTo>
                  <a:cubicBezTo>
                    <a:pt x="51" y="1"/>
                    <a:pt x="0" y="251"/>
                    <a:pt x="101" y="477"/>
                  </a:cubicBezTo>
                  <a:cubicBezTo>
                    <a:pt x="151" y="627"/>
                    <a:pt x="226" y="752"/>
                    <a:pt x="276" y="828"/>
                  </a:cubicBezTo>
                  <a:cubicBezTo>
                    <a:pt x="301" y="803"/>
                    <a:pt x="301" y="752"/>
                    <a:pt x="276" y="677"/>
                  </a:cubicBezTo>
                  <a:lnTo>
                    <a:pt x="301" y="677"/>
                  </a:lnTo>
                  <a:cubicBezTo>
                    <a:pt x="276" y="652"/>
                    <a:pt x="226" y="552"/>
                    <a:pt x="176" y="427"/>
                  </a:cubicBezTo>
                  <a:cubicBezTo>
                    <a:pt x="101" y="251"/>
                    <a:pt x="51" y="1"/>
                    <a:pt x="5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4;p53">
              <a:extLst>
                <a:ext uri="{FF2B5EF4-FFF2-40B4-BE49-F238E27FC236}">
                  <a16:creationId xmlns:a16="http://schemas.microsoft.com/office/drawing/2014/main" id="{F22BA1A7-4BD3-3205-5F3C-175A2D34215B}"/>
                </a:ext>
              </a:extLst>
            </p:cNvPr>
            <p:cNvSpPr/>
            <p:nvPr/>
          </p:nvSpPr>
          <p:spPr>
            <a:xfrm>
              <a:off x="5037125" y="1675475"/>
              <a:ext cx="7550" cy="19425"/>
            </a:xfrm>
            <a:custGeom>
              <a:avLst/>
              <a:gdLst/>
              <a:ahLst/>
              <a:cxnLst/>
              <a:rect l="l" t="t" r="r" b="b"/>
              <a:pathLst>
                <a:path w="302" h="777" extrusionOk="0">
                  <a:moveTo>
                    <a:pt x="51" y="0"/>
                  </a:moveTo>
                  <a:cubicBezTo>
                    <a:pt x="51" y="0"/>
                    <a:pt x="0" y="326"/>
                    <a:pt x="26" y="451"/>
                  </a:cubicBezTo>
                  <a:cubicBezTo>
                    <a:pt x="51" y="551"/>
                    <a:pt x="101" y="627"/>
                    <a:pt x="126" y="702"/>
                  </a:cubicBezTo>
                  <a:cubicBezTo>
                    <a:pt x="176" y="727"/>
                    <a:pt x="226" y="752"/>
                    <a:pt x="301" y="777"/>
                  </a:cubicBezTo>
                  <a:cubicBezTo>
                    <a:pt x="301" y="777"/>
                    <a:pt x="176" y="627"/>
                    <a:pt x="126" y="426"/>
                  </a:cubicBezTo>
                  <a:cubicBezTo>
                    <a:pt x="76" y="251"/>
                    <a:pt x="51" y="0"/>
                    <a:pt x="5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5;p53">
              <a:extLst>
                <a:ext uri="{FF2B5EF4-FFF2-40B4-BE49-F238E27FC236}">
                  <a16:creationId xmlns:a16="http://schemas.microsoft.com/office/drawing/2014/main" id="{2A48D6C0-A018-8626-50F5-E622D9DFD6E9}"/>
                </a:ext>
              </a:extLst>
            </p:cNvPr>
            <p:cNvSpPr/>
            <p:nvPr/>
          </p:nvSpPr>
          <p:spPr>
            <a:xfrm>
              <a:off x="4998275" y="1604650"/>
              <a:ext cx="57050" cy="63950"/>
            </a:xfrm>
            <a:custGeom>
              <a:avLst/>
              <a:gdLst/>
              <a:ahLst/>
              <a:cxnLst/>
              <a:rect l="l" t="t" r="r" b="b"/>
              <a:pathLst>
                <a:path w="2282" h="2558" extrusionOk="0">
                  <a:moveTo>
                    <a:pt x="1204" y="1"/>
                  </a:moveTo>
                  <a:lnTo>
                    <a:pt x="1" y="778"/>
                  </a:lnTo>
                  <a:cubicBezTo>
                    <a:pt x="151" y="953"/>
                    <a:pt x="276" y="1104"/>
                    <a:pt x="427" y="1254"/>
                  </a:cubicBezTo>
                  <a:cubicBezTo>
                    <a:pt x="903" y="1805"/>
                    <a:pt x="1354" y="2232"/>
                    <a:pt x="1705" y="2557"/>
                  </a:cubicBezTo>
                  <a:cubicBezTo>
                    <a:pt x="1930" y="2357"/>
                    <a:pt x="2281" y="2056"/>
                    <a:pt x="2281" y="2056"/>
                  </a:cubicBezTo>
                  <a:lnTo>
                    <a:pt x="1479" y="552"/>
                  </a:lnTo>
                  <a:lnTo>
                    <a:pt x="1204" y="1"/>
                  </a:ln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6;p53">
              <a:extLst>
                <a:ext uri="{FF2B5EF4-FFF2-40B4-BE49-F238E27FC236}">
                  <a16:creationId xmlns:a16="http://schemas.microsoft.com/office/drawing/2014/main" id="{06B2DF81-3C6F-B1F3-E825-A6F75B1C8529}"/>
                </a:ext>
              </a:extLst>
            </p:cNvPr>
            <p:cNvSpPr/>
            <p:nvPr/>
          </p:nvSpPr>
          <p:spPr>
            <a:xfrm>
              <a:off x="4998275" y="1604650"/>
              <a:ext cx="37000" cy="31375"/>
            </a:xfrm>
            <a:custGeom>
              <a:avLst/>
              <a:gdLst/>
              <a:ahLst/>
              <a:cxnLst/>
              <a:rect l="l" t="t" r="r" b="b"/>
              <a:pathLst>
                <a:path w="1480" h="1255" extrusionOk="0">
                  <a:moveTo>
                    <a:pt x="1204" y="1"/>
                  </a:moveTo>
                  <a:lnTo>
                    <a:pt x="1" y="778"/>
                  </a:lnTo>
                  <a:cubicBezTo>
                    <a:pt x="151" y="953"/>
                    <a:pt x="276" y="1104"/>
                    <a:pt x="427" y="1254"/>
                  </a:cubicBezTo>
                  <a:lnTo>
                    <a:pt x="1479" y="552"/>
                  </a:lnTo>
                  <a:lnTo>
                    <a:pt x="1204"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7;p53">
              <a:extLst>
                <a:ext uri="{FF2B5EF4-FFF2-40B4-BE49-F238E27FC236}">
                  <a16:creationId xmlns:a16="http://schemas.microsoft.com/office/drawing/2014/main" id="{CCD1715A-4644-A6BE-BCC5-95D5C49B8DBF}"/>
                </a:ext>
              </a:extLst>
            </p:cNvPr>
            <p:cNvSpPr/>
            <p:nvPr/>
          </p:nvSpPr>
          <p:spPr>
            <a:xfrm>
              <a:off x="4950650" y="1460275"/>
              <a:ext cx="134750" cy="168850"/>
            </a:xfrm>
            <a:custGeom>
              <a:avLst/>
              <a:gdLst/>
              <a:ahLst/>
              <a:cxnLst/>
              <a:rect l="l" t="t" r="r" b="b"/>
              <a:pathLst>
                <a:path w="5390" h="6754" extrusionOk="0">
                  <a:moveTo>
                    <a:pt x="4496" y="0"/>
                  </a:moveTo>
                  <a:cubicBezTo>
                    <a:pt x="4273" y="0"/>
                    <a:pt x="4013" y="105"/>
                    <a:pt x="3635" y="362"/>
                  </a:cubicBezTo>
                  <a:cubicBezTo>
                    <a:pt x="3109" y="738"/>
                    <a:pt x="1279" y="2543"/>
                    <a:pt x="502" y="3846"/>
                  </a:cubicBezTo>
                  <a:cubicBezTo>
                    <a:pt x="1" y="4673"/>
                    <a:pt x="1881" y="6753"/>
                    <a:pt x="1881" y="6753"/>
                  </a:cubicBezTo>
                  <a:lnTo>
                    <a:pt x="3334" y="5826"/>
                  </a:lnTo>
                  <a:lnTo>
                    <a:pt x="2632" y="4222"/>
                  </a:lnTo>
                  <a:cubicBezTo>
                    <a:pt x="2632" y="4222"/>
                    <a:pt x="4537" y="2192"/>
                    <a:pt x="5013" y="1490"/>
                  </a:cubicBezTo>
                  <a:cubicBezTo>
                    <a:pt x="5389" y="914"/>
                    <a:pt x="5089" y="187"/>
                    <a:pt x="4788" y="62"/>
                  </a:cubicBezTo>
                  <a:cubicBezTo>
                    <a:pt x="4693" y="22"/>
                    <a:pt x="4599" y="0"/>
                    <a:pt x="4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p53">
              <a:extLst>
                <a:ext uri="{FF2B5EF4-FFF2-40B4-BE49-F238E27FC236}">
                  <a16:creationId xmlns:a16="http://schemas.microsoft.com/office/drawing/2014/main" id="{658D8666-85AA-CAEA-CFB4-843C6CABFCF8}"/>
                </a:ext>
              </a:extLst>
            </p:cNvPr>
            <p:cNvSpPr/>
            <p:nvPr/>
          </p:nvSpPr>
          <p:spPr>
            <a:xfrm>
              <a:off x="5256425" y="1415425"/>
              <a:ext cx="39500" cy="63950"/>
            </a:xfrm>
            <a:custGeom>
              <a:avLst/>
              <a:gdLst/>
              <a:ahLst/>
              <a:cxnLst/>
              <a:rect l="l" t="t" r="r" b="b"/>
              <a:pathLst>
                <a:path w="1580" h="2558" extrusionOk="0">
                  <a:moveTo>
                    <a:pt x="777" y="1"/>
                  </a:moveTo>
                  <a:lnTo>
                    <a:pt x="0" y="51"/>
                  </a:lnTo>
                  <a:cubicBezTo>
                    <a:pt x="0" y="51"/>
                    <a:pt x="76" y="1279"/>
                    <a:pt x="201" y="2407"/>
                  </a:cubicBezTo>
                  <a:cubicBezTo>
                    <a:pt x="317" y="2502"/>
                    <a:pt x="544" y="2557"/>
                    <a:pt x="783" y="2557"/>
                  </a:cubicBezTo>
                  <a:cubicBezTo>
                    <a:pt x="1112" y="2557"/>
                    <a:pt x="1463" y="2453"/>
                    <a:pt x="1579" y="2207"/>
                  </a:cubicBezTo>
                  <a:cubicBezTo>
                    <a:pt x="1429" y="1505"/>
                    <a:pt x="777" y="1"/>
                    <a:pt x="777"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9;p53">
              <a:extLst>
                <a:ext uri="{FF2B5EF4-FFF2-40B4-BE49-F238E27FC236}">
                  <a16:creationId xmlns:a16="http://schemas.microsoft.com/office/drawing/2014/main" id="{FA4B487A-A08A-3B27-D9DB-33A9582FB05E}"/>
                </a:ext>
              </a:extLst>
            </p:cNvPr>
            <p:cNvSpPr/>
            <p:nvPr/>
          </p:nvSpPr>
          <p:spPr>
            <a:xfrm>
              <a:off x="5242025" y="1376875"/>
              <a:ext cx="42625" cy="45225"/>
            </a:xfrm>
            <a:custGeom>
              <a:avLst/>
              <a:gdLst/>
              <a:ahLst/>
              <a:cxnLst/>
              <a:rect l="l" t="t" r="r" b="b"/>
              <a:pathLst>
                <a:path w="1705" h="1809" extrusionOk="0">
                  <a:moveTo>
                    <a:pt x="778" y="0"/>
                  </a:moveTo>
                  <a:cubicBezTo>
                    <a:pt x="760" y="0"/>
                    <a:pt x="744" y="6"/>
                    <a:pt x="727" y="14"/>
                  </a:cubicBezTo>
                  <a:cubicBezTo>
                    <a:pt x="677" y="39"/>
                    <a:pt x="802" y="365"/>
                    <a:pt x="827" y="540"/>
                  </a:cubicBezTo>
                  <a:cubicBezTo>
                    <a:pt x="852" y="666"/>
                    <a:pt x="852" y="891"/>
                    <a:pt x="852" y="891"/>
                  </a:cubicBezTo>
                  <a:lnTo>
                    <a:pt x="827" y="891"/>
                  </a:lnTo>
                  <a:cubicBezTo>
                    <a:pt x="827" y="891"/>
                    <a:pt x="802" y="766"/>
                    <a:pt x="752" y="666"/>
                  </a:cubicBezTo>
                  <a:cubicBezTo>
                    <a:pt x="702" y="440"/>
                    <a:pt x="576" y="165"/>
                    <a:pt x="501" y="89"/>
                  </a:cubicBezTo>
                  <a:cubicBezTo>
                    <a:pt x="451" y="64"/>
                    <a:pt x="407" y="52"/>
                    <a:pt x="376" y="52"/>
                  </a:cubicBezTo>
                  <a:cubicBezTo>
                    <a:pt x="345" y="52"/>
                    <a:pt x="326" y="64"/>
                    <a:pt x="326" y="89"/>
                  </a:cubicBezTo>
                  <a:cubicBezTo>
                    <a:pt x="326" y="139"/>
                    <a:pt x="501" y="616"/>
                    <a:pt x="551" y="866"/>
                  </a:cubicBezTo>
                  <a:cubicBezTo>
                    <a:pt x="576" y="916"/>
                    <a:pt x="551" y="1042"/>
                    <a:pt x="526" y="1167"/>
                  </a:cubicBezTo>
                  <a:cubicBezTo>
                    <a:pt x="526" y="1192"/>
                    <a:pt x="501" y="1217"/>
                    <a:pt x="501" y="1242"/>
                  </a:cubicBezTo>
                  <a:cubicBezTo>
                    <a:pt x="501" y="1242"/>
                    <a:pt x="426" y="1217"/>
                    <a:pt x="426" y="1217"/>
                  </a:cubicBezTo>
                  <a:cubicBezTo>
                    <a:pt x="426" y="1217"/>
                    <a:pt x="376" y="916"/>
                    <a:pt x="301" y="816"/>
                  </a:cubicBezTo>
                  <a:cubicBezTo>
                    <a:pt x="247" y="744"/>
                    <a:pt x="142" y="685"/>
                    <a:pt x="77" y="685"/>
                  </a:cubicBezTo>
                  <a:cubicBezTo>
                    <a:pt x="51" y="685"/>
                    <a:pt x="32" y="695"/>
                    <a:pt x="25" y="716"/>
                  </a:cubicBezTo>
                  <a:cubicBezTo>
                    <a:pt x="0" y="766"/>
                    <a:pt x="175" y="1067"/>
                    <a:pt x="175" y="1067"/>
                  </a:cubicBezTo>
                  <a:cubicBezTo>
                    <a:pt x="175" y="1067"/>
                    <a:pt x="175" y="1443"/>
                    <a:pt x="201" y="1493"/>
                  </a:cubicBezTo>
                  <a:cubicBezTo>
                    <a:pt x="251" y="1568"/>
                    <a:pt x="376" y="1693"/>
                    <a:pt x="576" y="1743"/>
                  </a:cubicBezTo>
                  <a:cubicBezTo>
                    <a:pt x="602" y="1743"/>
                    <a:pt x="627" y="1769"/>
                    <a:pt x="652" y="1769"/>
                  </a:cubicBezTo>
                  <a:cubicBezTo>
                    <a:pt x="721" y="1795"/>
                    <a:pt x="802" y="1809"/>
                    <a:pt x="888" y="1809"/>
                  </a:cubicBezTo>
                  <a:cubicBezTo>
                    <a:pt x="1051" y="1809"/>
                    <a:pt x="1231" y="1758"/>
                    <a:pt x="1378" y="1643"/>
                  </a:cubicBezTo>
                  <a:cubicBezTo>
                    <a:pt x="1629" y="1443"/>
                    <a:pt x="1704" y="941"/>
                    <a:pt x="1679" y="841"/>
                  </a:cubicBezTo>
                  <a:cubicBezTo>
                    <a:pt x="1679" y="741"/>
                    <a:pt x="1679" y="641"/>
                    <a:pt x="1629" y="465"/>
                  </a:cubicBezTo>
                  <a:cubicBezTo>
                    <a:pt x="1579" y="290"/>
                    <a:pt x="1529" y="265"/>
                    <a:pt x="1504" y="265"/>
                  </a:cubicBezTo>
                  <a:cubicBezTo>
                    <a:pt x="1454" y="265"/>
                    <a:pt x="1454" y="390"/>
                    <a:pt x="1479" y="716"/>
                  </a:cubicBezTo>
                  <a:cubicBezTo>
                    <a:pt x="1479" y="891"/>
                    <a:pt x="1404" y="992"/>
                    <a:pt x="1404" y="992"/>
                  </a:cubicBezTo>
                  <a:cubicBezTo>
                    <a:pt x="1404" y="992"/>
                    <a:pt x="1378" y="791"/>
                    <a:pt x="1378" y="691"/>
                  </a:cubicBezTo>
                  <a:cubicBezTo>
                    <a:pt x="1378" y="591"/>
                    <a:pt x="1328" y="365"/>
                    <a:pt x="1253" y="190"/>
                  </a:cubicBezTo>
                  <a:cubicBezTo>
                    <a:pt x="1194" y="50"/>
                    <a:pt x="1118" y="6"/>
                    <a:pt x="1077" y="6"/>
                  </a:cubicBezTo>
                  <a:cubicBezTo>
                    <a:pt x="1066" y="6"/>
                    <a:pt x="1058" y="9"/>
                    <a:pt x="1053" y="14"/>
                  </a:cubicBezTo>
                  <a:cubicBezTo>
                    <a:pt x="1028" y="64"/>
                    <a:pt x="1103" y="290"/>
                    <a:pt x="1128" y="440"/>
                  </a:cubicBezTo>
                  <a:cubicBezTo>
                    <a:pt x="1153" y="566"/>
                    <a:pt x="1153" y="967"/>
                    <a:pt x="1153" y="967"/>
                  </a:cubicBezTo>
                  <a:lnTo>
                    <a:pt x="1103" y="941"/>
                  </a:lnTo>
                  <a:cubicBezTo>
                    <a:pt x="1103" y="616"/>
                    <a:pt x="977" y="190"/>
                    <a:pt x="902" y="89"/>
                  </a:cubicBezTo>
                  <a:cubicBezTo>
                    <a:pt x="852" y="23"/>
                    <a:pt x="813" y="0"/>
                    <a:pt x="778"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00;p53">
              <a:extLst>
                <a:ext uri="{FF2B5EF4-FFF2-40B4-BE49-F238E27FC236}">
                  <a16:creationId xmlns:a16="http://schemas.microsoft.com/office/drawing/2014/main" id="{11A1DBAE-C511-9D41-D3FA-58F8DEB04F3B}"/>
                </a:ext>
              </a:extLst>
            </p:cNvPr>
            <p:cNvSpPr/>
            <p:nvPr/>
          </p:nvSpPr>
          <p:spPr>
            <a:xfrm>
              <a:off x="5254550" y="1406050"/>
              <a:ext cx="10050" cy="8775"/>
            </a:xfrm>
            <a:custGeom>
              <a:avLst/>
              <a:gdLst/>
              <a:ahLst/>
              <a:cxnLst/>
              <a:rect l="l" t="t" r="r" b="b"/>
              <a:pathLst>
                <a:path w="402" h="351" extrusionOk="0">
                  <a:moveTo>
                    <a:pt x="25" y="0"/>
                  </a:moveTo>
                  <a:cubicBezTo>
                    <a:pt x="25" y="25"/>
                    <a:pt x="0" y="50"/>
                    <a:pt x="0" y="75"/>
                  </a:cubicBezTo>
                  <a:cubicBezTo>
                    <a:pt x="0" y="75"/>
                    <a:pt x="226" y="100"/>
                    <a:pt x="276" y="150"/>
                  </a:cubicBezTo>
                  <a:cubicBezTo>
                    <a:pt x="351" y="201"/>
                    <a:pt x="401" y="351"/>
                    <a:pt x="401" y="351"/>
                  </a:cubicBezTo>
                  <a:cubicBezTo>
                    <a:pt x="401" y="351"/>
                    <a:pt x="401" y="175"/>
                    <a:pt x="326" y="75"/>
                  </a:cubicBezTo>
                  <a:cubicBezTo>
                    <a:pt x="251" y="0"/>
                    <a:pt x="101" y="0"/>
                    <a:pt x="25"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01;p53">
              <a:extLst>
                <a:ext uri="{FF2B5EF4-FFF2-40B4-BE49-F238E27FC236}">
                  <a16:creationId xmlns:a16="http://schemas.microsoft.com/office/drawing/2014/main" id="{177C5563-4937-58FD-1827-419ED59FDE06}"/>
                </a:ext>
              </a:extLst>
            </p:cNvPr>
            <p:cNvSpPr/>
            <p:nvPr/>
          </p:nvSpPr>
          <p:spPr>
            <a:xfrm>
              <a:off x="5260175" y="1398725"/>
              <a:ext cx="18200" cy="3575"/>
            </a:xfrm>
            <a:custGeom>
              <a:avLst/>
              <a:gdLst/>
              <a:ahLst/>
              <a:cxnLst/>
              <a:rect l="l" t="t" r="r" b="b"/>
              <a:pathLst>
                <a:path w="728" h="143" extrusionOk="0">
                  <a:moveTo>
                    <a:pt x="142" y="1"/>
                  </a:moveTo>
                  <a:cubicBezTo>
                    <a:pt x="91" y="1"/>
                    <a:pt x="42" y="6"/>
                    <a:pt x="1" y="17"/>
                  </a:cubicBezTo>
                  <a:cubicBezTo>
                    <a:pt x="1" y="17"/>
                    <a:pt x="151" y="42"/>
                    <a:pt x="277" y="42"/>
                  </a:cubicBezTo>
                  <a:cubicBezTo>
                    <a:pt x="377" y="67"/>
                    <a:pt x="728" y="143"/>
                    <a:pt x="728" y="143"/>
                  </a:cubicBezTo>
                  <a:cubicBezTo>
                    <a:pt x="728" y="143"/>
                    <a:pt x="678" y="118"/>
                    <a:pt x="577" y="93"/>
                  </a:cubicBezTo>
                  <a:cubicBezTo>
                    <a:pt x="520" y="54"/>
                    <a:pt x="314" y="1"/>
                    <a:pt x="14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02;p53">
              <a:extLst>
                <a:ext uri="{FF2B5EF4-FFF2-40B4-BE49-F238E27FC236}">
                  <a16:creationId xmlns:a16="http://schemas.microsoft.com/office/drawing/2014/main" id="{E9B4BE53-8174-986A-3C05-58602650FF31}"/>
                </a:ext>
              </a:extLst>
            </p:cNvPr>
            <p:cNvSpPr/>
            <p:nvPr/>
          </p:nvSpPr>
          <p:spPr>
            <a:xfrm>
              <a:off x="5165575" y="1459250"/>
              <a:ext cx="140375" cy="94950"/>
            </a:xfrm>
            <a:custGeom>
              <a:avLst/>
              <a:gdLst/>
              <a:ahLst/>
              <a:cxnLst/>
              <a:rect l="l" t="t" r="r" b="b"/>
              <a:pathLst>
                <a:path w="5615" h="3798" extrusionOk="0">
                  <a:moveTo>
                    <a:pt x="769" y="0"/>
                  </a:moveTo>
                  <a:cubicBezTo>
                    <a:pt x="754" y="0"/>
                    <a:pt x="740" y="1"/>
                    <a:pt x="727" y="2"/>
                  </a:cubicBezTo>
                  <a:cubicBezTo>
                    <a:pt x="0" y="53"/>
                    <a:pt x="226" y="1130"/>
                    <a:pt x="426" y="1556"/>
                  </a:cubicBezTo>
                  <a:cubicBezTo>
                    <a:pt x="852" y="2509"/>
                    <a:pt x="1955" y="2834"/>
                    <a:pt x="2832" y="3286"/>
                  </a:cubicBezTo>
                  <a:cubicBezTo>
                    <a:pt x="3259" y="3511"/>
                    <a:pt x="3710" y="3762"/>
                    <a:pt x="4211" y="3787"/>
                  </a:cubicBezTo>
                  <a:cubicBezTo>
                    <a:pt x="4271" y="3794"/>
                    <a:pt x="4332" y="3798"/>
                    <a:pt x="4393" y="3798"/>
                  </a:cubicBezTo>
                  <a:cubicBezTo>
                    <a:pt x="4762" y="3798"/>
                    <a:pt x="5131" y="3666"/>
                    <a:pt x="5389" y="3386"/>
                  </a:cubicBezTo>
                  <a:cubicBezTo>
                    <a:pt x="5614" y="3110"/>
                    <a:pt x="5614" y="2684"/>
                    <a:pt x="5589" y="2333"/>
                  </a:cubicBezTo>
                  <a:cubicBezTo>
                    <a:pt x="5564" y="1581"/>
                    <a:pt x="5414" y="779"/>
                    <a:pt x="5163" y="53"/>
                  </a:cubicBezTo>
                  <a:cubicBezTo>
                    <a:pt x="4924" y="306"/>
                    <a:pt x="4494" y="362"/>
                    <a:pt x="4163" y="362"/>
                  </a:cubicBezTo>
                  <a:cubicBezTo>
                    <a:pt x="3906" y="362"/>
                    <a:pt x="3710" y="328"/>
                    <a:pt x="3710" y="328"/>
                  </a:cubicBezTo>
                  <a:lnTo>
                    <a:pt x="3710" y="328"/>
                  </a:lnTo>
                  <a:cubicBezTo>
                    <a:pt x="3710" y="328"/>
                    <a:pt x="3710" y="729"/>
                    <a:pt x="3735" y="1230"/>
                  </a:cubicBezTo>
                  <a:cubicBezTo>
                    <a:pt x="2740" y="721"/>
                    <a:pt x="1228" y="0"/>
                    <a:pt x="7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03;p53">
              <a:extLst>
                <a:ext uri="{FF2B5EF4-FFF2-40B4-BE49-F238E27FC236}">
                  <a16:creationId xmlns:a16="http://schemas.microsoft.com/office/drawing/2014/main" id="{3D1F6A34-1500-368A-DE69-EEF64AD20460}"/>
                </a:ext>
              </a:extLst>
            </p:cNvPr>
            <p:cNvSpPr/>
            <p:nvPr/>
          </p:nvSpPr>
          <p:spPr>
            <a:xfrm>
              <a:off x="5082250" y="1442750"/>
              <a:ext cx="77700" cy="49700"/>
            </a:xfrm>
            <a:custGeom>
              <a:avLst/>
              <a:gdLst/>
              <a:ahLst/>
              <a:cxnLst/>
              <a:rect l="l" t="t" r="r" b="b"/>
              <a:pathLst>
                <a:path w="3108" h="1988" extrusionOk="0">
                  <a:moveTo>
                    <a:pt x="1586" y="0"/>
                  </a:moveTo>
                  <a:cubicBezTo>
                    <a:pt x="1409" y="0"/>
                    <a:pt x="1238" y="12"/>
                    <a:pt x="1078" y="36"/>
                  </a:cubicBezTo>
                  <a:cubicBezTo>
                    <a:pt x="1078" y="36"/>
                    <a:pt x="802" y="86"/>
                    <a:pt x="451" y="161"/>
                  </a:cubicBezTo>
                  <a:cubicBezTo>
                    <a:pt x="276" y="612"/>
                    <a:pt x="0" y="1540"/>
                    <a:pt x="326" y="1865"/>
                  </a:cubicBezTo>
                  <a:cubicBezTo>
                    <a:pt x="423" y="1953"/>
                    <a:pt x="529" y="1987"/>
                    <a:pt x="636" y="1987"/>
                  </a:cubicBezTo>
                  <a:cubicBezTo>
                    <a:pt x="1051" y="1987"/>
                    <a:pt x="1479" y="1464"/>
                    <a:pt x="1479" y="1464"/>
                  </a:cubicBezTo>
                  <a:cubicBezTo>
                    <a:pt x="1479" y="1464"/>
                    <a:pt x="2008" y="1923"/>
                    <a:pt x="2430" y="1923"/>
                  </a:cubicBezTo>
                  <a:cubicBezTo>
                    <a:pt x="2511" y="1923"/>
                    <a:pt x="2588" y="1906"/>
                    <a:pt x="2657" y="1865"/>
                  </a:cubicBezTo>
                  <a:cubicBezTo>
                    <a:pt x="3108" y="1640"/>
                    <a:pt x="2957" y="713"/>
                    <a:pt x="2882" y="462"/>
                  </a:cubicBezTo>
                  <a:cubicBezTo>
                    <a:pt x="2857" y="387"/>
                    <a:pt x="2807" y="261"/>
                    <a:pt x="2732" y="136"/>
                  </a:cubicBezTo>
                  <a:cubicBezTo>
                    <a:pt x="2357" y="51"/>
                    <a:pt x="1959" y="0"/>
                    <a:pt x="1586"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4;p53">
              <a:extLst>
                <a:ext uri="{FF2B5EF4-FFF2-40B4-BE49-F238E27FC236}">
                  <a16:creationId xmlns:a16="http://schemas.microsoft.com/office/drawing/2014/main" id="{3A07EC3C-DD90-3CD8-1402-46B110B7948E}"/>
                </a:ext>
              </a:extLst>
            </p:cNvPr>
            <p:cNvSpPr/>
            <p:nvPr/>
          </p:nvSpPr>
          <p:spPr>
            <a:xfrm>
              <a:off x="5077850" y="1465800"/>
              <a:ext cx="44525" cy="70300"/>
            </a:xfrm>
            <a:custGeom>
              <a:avLst/>
              <a:gdLst/>
              <a:ahLst/>
              <a:cxnLst/>
              <a:rect l="l" t="t" r="r" b="b"/>
              <a:pathLst>
                <a:path w="1781" h="2812" extrusionOk="0">
                  <a:moveTo>
                    <a:pt x="1668" y="0"/>
                  </a:moveTo>
                  <a:cubicBezTo>
                    <a:pt x="1617" y="0"/>
                    <a:pt x="1546" y="38"/>
                    <a:pt x="1454" y="116"/>
                  </a:cubicBezTo>
                  <a:cubicBezTo>
                    <a:pt x="1454" y="116"/>
                    <a:pt x="1" y="1871"/>
                    <a:pt x="126" y="2071"/>
                  </a:cubicBezTo>
                  <a:cubicBezTo>
                    <a:pt x="276" y="2247"/>
                    <a:pt x="727" y="2322"/>
                    <a:pt x="727" y="2322"/>
                  </a:cubicBezTo>
                  <a:cubicBezTo>
                    <a:pt x="727" y="2322"/>
                    <a:pt x="897" y="2811"/>
                    <a:pt x="1121" y="2811"/>
                  </a:cubicBezTo>
                  <a:cubicBezTo>
                    <a:pt x="1156" y="2811"/>
                    <a:pt x="1192" y="2800"/>
                    <a:pt x="1229" y="2773"/>
                  </a:cubicBezTo>
                  <a:cubicBezTo>
                    <a:pt x="1504" y="2572"/>
                    <a:pt x="1780" y="192"/>
                    <a:pt x="1755" y="91"/>
                  </a:cubicBezTo>
                  <a:cubicBezTo>
                    <a:pt x="1743" y="31"/>
                    <a:pt x="1714" y="0"/>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5;p53">
              <a:extLst>
                <a:ext uri="{FF2B5EF4-FFF2-40B4-BE49-F238E27FC236}">
                  <a16:creationId xmlns:a16="http://schemas.microsoft.com/office/drawing/2014/main" id="{5685DE93-A1B9-66AE-BCF5-799B2B3C3E23}"/>
                </a:ext>
              </a:extLst>
            </p:cNvPr>
            <p:cNvSpPr/>
            <p:nvPr/>
          </p:nvSpPr>
          <p:spPr>
            <a:xfrm>
              <a:off x="5101650" y="1479350"/>
              <a:ext cx="15700" cy="46650"/>
            </a:xfrm>
            <a:custGeom>
              <a:avLst/>
              <a:gdLst/>
              <a:ahLst/>
              <a:cxnLst/>
              <a:rect l="l" t="t" r="r" b="b"/>
              <a:pathLst>
                <a:path w="628" h="1866" extrusionOk="0">
                  <a:moveTo>
                    <a:pt x="628" y="0"/>
                  </a:moveTo>
                  <a:lnTo>
                    <a:pt x="628" y="0"/>
                  </a:lnTo>
                  <a:cubicBezTo>
                    <a:pt x="627" y="1"/>
                    <a:pt x="1" y="1705"/>
                    <a:pt x="176" y="1855"/>
                  </a:cubicBezTo>
                  <a:cubicBezTo>
                    <a:pt x="184" y="1862"/>
                    <a:pt x="191" y="1866"/>
                    <a:pt x="199" y="1866"/>
                  </a:cubicBezTo>
                  <a:cubicBezTo>
                    <a:pt x="374" y="1866"/>
                    <a:pt x="627" y="1"/>
                    <a:pt x="628"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06;p53">
              <a:extLst>
                <a:ext uri="{FF2B5EF4-FFF2-40B4-BE49-F238E27FC236}">
                  <a16:creationId xmlns:a16="http://schemas.microsoft.com/office/drawing/2014/main" id="{4A45014E-BB13-50D5-6105-E52446182E84}"/>
                </a:ext>
              </a:extLst>
            </p:cNvPr>
            <p:cNvSpPr/>
            <p:nvPr/>
          </p:nvSpPr>
          <p:spPr>
            <a:xfrm>
              <a:off x="5119825" y="1465800"/>
              <a:ext cx="44525" cy="70300"/>
            </a:xfrm>
            <a:custGeom>
              <a:avLst/>
              <a:gdLst/>
              <a:ahLst/>
              <a:cxnLst/>
              <a:rect l="l" t="t" r="r" b="b"/>
              <a:pathLst>
                <a:path w="1781" h="2812" extrusionOk="0">
                  <a:moveTo>
                    <a:pt x="104" y="0"/>
                  </a:moveTo>
                  <a:cubicBezTo>
                    <a:pt x="61" y="0"/>
                    <a:pt x="38" y="31"/>
                    <a:pt x="26" y="91"/>
                  </a:cubicBezTo>
                  <a:cubicBezTo>
                    <a:pt x="1" y="192"/>
                    <a:pt x="251" y="2572"/>
                    <a:pt x="527" y="2773"/>
                  </a:cubicBezTo>
                  <a:cubicBezTo>
                    <a:pt x="564" y="2800"/>
                    <a:pt x="600" y="2811"/>
                    <a:pt x="634" y="2811"/>
                  </a:cubicBezTo>
                  <a:cubicBezTo>
                    <a:pt x="859" y="2811"/>
                    <a:pt x="1028" y="2322"/>
                    <a:pt x="1028" y="2322"/>
                  </a:cubicBezTo>
                  <a:cubicBezTo>
                    <a:pt x="1028" y="2322"/>
                    <a:pt x="1505" y="2247"/>
                    <a:pt x="1630" y="2071"/>
                  </a:cubicBezTo>
                  <a:cubicBezTo>
                    <a:pt x="1780" y="1871"/>
                    <a:pt x="327" y="116"/>
                    <a:pt x="327" y="116"/>
                  </a:cubicBezTo>
                  <a:cubicBezTo>
                    <a:pt x="222" y="38"/>
                    <a:pt x="151"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07;p53">
              <a:extLst>
                <a:ext uri="{FF2B5EF4-FFF2-40B4-BE49-F238E27FC236}">
                  <a16:creationId xmlns:a16="http://schemas.microsoft.com/office/drawing/2014/main" id="{92036B96-8232-CD6B-5B69-17CE2C635971}"/>
                </a:ext>
              </a:extLst>
            </p:cNvPr>
            <p:cNvSpPr/>
            <p:nvPr/>
          </p:nvSpPr>
          <p:spPr>
            <a:xfrm>
              <a:off x="5124225" y="1479350"/>
              <a:ext cx="16300" cy="46650"/>
            </a:xfrm>
            <a:custGeom>
              <a:avLst/>
              <a:gdLst/>
              <a:ahLst/>
              <a:cxnLst/>
              <a:rect l="l" t="t" r="r" b="b"/>
              <a:pathLst>
                <a:path w="652" h="1866" extrusionOk="0">
                  <a:moveTo>
                    <a:pt x="0" y="0"/>
                  </a:moveTo>
                  <a:cubicBezTo>
                    <a:pt x="0" y="1"/>
                    <a:pt x="254" y="1866"/>
                    <a:pt x="429" y="1866"/>
                  </a:cubicBezTo>
                  <a:cubicBezTo>
                    <a:pt x="437" y="1866"/>
                    <a:pt x="444" y="1862"/>
                    <a:pt x="451" y="1855"/>
                  </a:cubicBezTo>
                  <a:cubicBezTo>
                    <a:pt x="652" y="1705"/>
                    <a:pt x="0" y="1"/>
                    <a:pt x="0"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08;p53">
              <a:extLst>
                <a:ext uri="{FF2B5EF4-FFF2-40B4-BE49-F238E27FC236}">
                  <a16:creationId xmlns:a16="http://schemas.microsoft.com/office/drawing/2014/main" id="{36E0F121-BA98-2354-D56D-22ACB0F7C83D}"/>
                </a:ext>
              </a:extLst>
            </p:cNvPr>
            <p:cNvSpPr/>
            <p:nvPr/>
          </p:nvSpPr>
          <p:spPr>
            <a:xfrm>
              <a:off x="5090375" y="1434550"/>
              <a:ext cx="63325" cy="47975"/>
            </a:xfrm>
            <a:custGeom>
              <a:avLst/>
              <a:gdLst/>
              <a:ahLst/>
              <a:cxnLst/>
              <a:rect l="l" t="t" r="r" b="b"/>
              <a:pathLst>
                <a:path w="2533" h="1919" extrusionOk="0">
                  <a:moveTo>
                    <a:pt x="1365" y="1"/>
                  </a:moveTo>
                  <a:cubicBezTo>
                    <a:pt x="1216" y="1"/>
                    <a:pt x="1104" y="13"/>
                    <a:pt x="1104" y="13"/>
                  </a:cubicBezTo>
                  <a:cubicBezTo>
                    <a:pt x="1104" y="13"/>
                    <a:pt x="552" y="38"/>
                    <a:pt x="377" y="464"/>
                  </a:cubicBezTo>
                  <a:cubicBezTo>
                    <a:pt x="201" y="865"/>
                    <a:pt x="1" y="1642"/>
                    <a:pt x="226" y="1868"/>
                  </a:cubicBezTo>
                  <a:cubicBezTo>
                    <a:pt x="258" y="1903"/>
                    <a:pt x="303" y="1918"/>
                    <a:pt x="357" y="1918"/>
                  </a:cubicBezTo>
                  <a:cubicBezTo>
                    <a:pt x="646" y="1918"/>
                    <a:pt x="1179" y="1492"/>
                    <a:pt x="1179" y="1492"/>
                  </a:cubicBezTo>
                  <a:cubicBezTo>
                    <a:pt x="1179" y="1492"/>
                    <a:pt x="1701" y="1883"/>
                    <a:pt x="2050" y="1883"/>
                  </a:cubicBezTo>
                  <a:cubicBezTo>
                    <a:pt x="2160" y="1883"/>
                    <a:pt x="2253" y="1844"/>
                    <a:pt x="2307" y="1742"/>
                  </a:cubicBezTo>
                  <a:cubicBezTo>
                    <a:pt x="2532" y="1316"/>
                    <a:pt x="2282" y="414"/>
                    <a:pt x="2031" y="163"/>
                  </a:cubicBezTo>
                  <a:cubicBezTo>
                    <a:pt x="1896" y="28"/>
                    <a:pt x="1589" y="1"/>
                    <a:pt x="1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09;p53">
              <a:extLst>
                <a:ext uri="{FF2B5EF4-FFF2-40B4-BE49-F238E27FC236}">
                  <a16:creationId xmlns:a16="http://schemas.microsoft.com/office/drawing/2014/main" id="{E29E2B6F-8057-81C3-2962-660464213558}"/>
                </a:ext>
              </a:extLst>
            </p:cNvPr>
            <p:cNvSpPr/>
            <p:nvPr/>
          </p:nvSpPr>
          <p:spPr>
            <a:xfrm>
              <a:off x="5077850" y="1394750"/>
              <a:ext cx="16925" cy="20750"/>
            </a:xfrm>
            <a:custGeom>
              <a:avLst/>
              <a:gdLst/>
              <a:ahLst/>
              <a:cxnLst/>
              <a:rect l="l" t="t" r="r" b="b"/>
              <a:pathLst>
                <a:path w="677" h="830" extrusionOk="0">
                  <a:moveTo>
                    <a:pt x="240" y="0"/>
                  </a:moveTo>
                  <a:cubicBezTo>
                    <a:pt x="236" y="0"/>
                    <a:pt x="231" y="0"/>
                    <a:pt x="226" y="1"/>
                  </a:cubicBezTo>
                  <a:cubicBezTo>
                    <a:pt x="26" y="1"/>
                    <a:pt x="1" y="176"/>
                    <a:pt x="26" y="352"/>
                  </a:cubicBezTo>
                  <a:cubicBezTo>
                    <a:pt x="50" y="497"/>
                    <a:pt x="191" y="829"/>
                    <a:pt x="381" y="829"/>
                  </a:cubicBezTo>
                  <a:cubicBezTo>
                    <a:pt x="388" y="829"/>
                    <a:pt x="395" y="829"/>
                    <a:pt x="402" y="828"/>
                  </a:cubicBezTo>
                  <a:cubicBezTo>
                    <a:pt x="602" y="828"/>
                    <a:pt x="652" y="728"/>
                    <a:pt x="652" y="678"/>
                  </a:cubicBezTo>
                  <a:cubicBezTo>
                    <a:pt x="677" y="628"/>
                    <a:pt x="484" y="0"/>
                    <a:pt x="240"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10;p53">
              <a:extLst>
                <a:ext uri="{FF2B5EF4-FFF2-40B4-BE49-F238E27FC236}">
                  <a16:creationId xmlns:a16="http://schemas.microsoft.com/office/drawing/2014/main" id="{D4F6241F-B1EE-12FE-4AC6-99CCC0B9229F}"/>
                </a:ext>
              </a:extLst>
            </p:cNvPr>
            <p:cNvSpPr/>
            <p:nvPr/>
          </p:nvSpPr>
          <p:spPr>
            <a:xfrm>
              <a:off x="5080975" y="1397325"/>
              <a:ext cx="10050" cy="16250"/>
            </a:xfrm>
            <a:custGeom>
              <a:avLst/>
              <a:gdLst/>
              <a:ahLst/>
              <a:cxnLst/>
              <a:rect l="l" t="t" r="r" b="b"/>
              <a:pathLst>
                <a:path w="402" h="650" extrusionOk="0">
                  <a:moveTo>
                    <a:pt x="83" y="1"/>
                  </a:moveTo>
                  <a:cubicBezTo>
                    <a:pt x="37" y="1"/>
                    <a:pt x="1" y="43"/>
                    <a:pt x="1" y="149"/>
                  </a:cubicBezTo>
                  <a:cubicBezTo>
                    <a:pt x="1" y="324"/>
                    <a:pt x="76" y="424"/>
                    <a:pt x="76" y="424"/>
                  </a:cubicBezTo>
                  <a:cubicBezTo>
                    <a:pt x="76" y="424"/>
                    <a:pt x="51" y="199"/>
                    <a:pt x="101" y="174"/>
                  </a:cubicBezTo>
                  <a:cubicBezTo>
                    <a:pt x="113" y="162"/>
                    <a:pt x="125" y="157"/>
                    <a:pt x="136" y="157"/>
                  </a:cubicBezTo>
                  <a:cubicBezTo>
                    <a:pt x="198" y="157"/>
                    <a:pt x="252" y="299"/>
                    <a:pt x="252" y="299"/>
                  </a:cubicBezTo>
                  <a:cubicBezTo>
                    <a:pt x="252" y="299"/>
                    <a:pt x="233" y="286"/>
                    <a:pt x="211" y="286"/>
                  </a:cubicBezTo>
                  <a:cubicBezTo>
                    <a:pt x="189" y="286"/>
                    <a:pt x="164" y="299"/>
                    <a:pt x="151" y="349"/>
                  </a:cubicBezTo>
                  <a:cubicBezTo>
                    <a:pt x="126" y="449"/>
                    <a:pt x="176" y="524"/>
                    <a:pt x="277" y="575"/>
                  </a:cubicBezTo>
                  <a:cubicBezTo>
                    <a:pt x="267" y="580"/>
                    <a:pt x="256" y="582"/>
                    <a:pt x="244" y="582"/>
                  </a:cubicBezTo>
                  <a:cubicBezTo>
                    <a:pt x="199" y="582"/>
                    <a:pt x="151" y="550"/>
                    <a:pt x="151" y="550"/>
                  </a:cubicBezTo>
                  <a:lnTo>
                    <a:pt x="151" y="550"/>
                  </a:lnTo>
                  <a:cubicBezTo>
                    <a:pt x="151" y="550"/>
                    <a:pt x="226" y="650"/>
                    <a:pt x="302" y="650"/>
                  </a:cubicBezTo>
                  <a:cubicBezTo>
                    <a:pt x="352" y="650"/>
                    <a:pt x="402" y="525"/>
                    <a:pt x="402" y="524"/>
                  </a:cubicBezTo>
                  <a:lnTo>
                    <a:pt x="402" y="524"/>
                  </a:lnTo>
                  <a:cubicBezTo>
                    <a:pt x="402" y="524"/>
                    <a:pt x="385" y="527"/>
                    <a:pt x="362" y="527"/>
                  </a:cubicBezTo>
                  <a:cubicBezTo>
                    <a:pt x="316" y="527"/>
                    <a:pt x="243" y="516"/>
                    <a:pt x="226" y="449"/>
                  </a:cubicBezTo>
                  <a:cubicBezTo>
                    <a:pt x="176" y="349"/>
                    <a:pt x="327" y="349"/>
                    <a:pt x="327" y="349"/>
                  </a:cubicBezTo>
                  <a:cubicBezTo>
                    <a:pt x="327" y="349"/>
                    <a:pt x="252" y="123"/>
                    <a:pt x="176" y="48"/>
                  </a:cubicBezTo>
                  <a:cubicBezTo>
                    <a:pt x="147" y="19"/>
                    <a:pt x="113" y="1"/>
                    <a:pt x="83"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1;p53">
              <a:extLst>
                <a:ext uri="{FF2B5EF4-FFF2-40B4-BE49-F238E27FC236}">
                  <a16:creationId xmlns:a16="http://schemas.microsoft.com/office/drawing/2014/main" id="{B01BE77B-0046-2768-9ADC-0C7E46276B82}"/>
                </a:ext>
              </a:extLst>
            </p:cNvPr>
            <p:cNvSpPr/>
            <p:nvPr/>
          </p:nvSpPr>
          <p:spPr>
            <a:xfrm>
              <a:off x="5102950" y="1410425"/>
              <a:ext cx="36325" cy="52225"/>
            </a:xfrm>
            <a:custGeom>
              <a:avLst/>
              <a:gdLst/>
              <a:ahLst/>
              <a:cxnLst/>
              <a:rect l="l" t="t" r="r" b="b"/>
              <a:pathLst>
                <a:path w="1453" h="2089" extrusionOk="0">
                  <a:moveTo>
                    <a:pt x="1327" y="0"/>
                  </a:moveTo>
                  <a:lnTo>
                    <a:pt x="225" y="326"/>
                  </a:lnTo>
                  <a:lnTo>
                    <a:pt x="250" y="953"/>
                  </a:lnTo>
                  <a:cubicBezTo>
                    <a:pt x="250" y="1028"/>
                    <a:pt x="250" y="1078"/>
                    <a:pt x="250" y="1128"/>
                  </a:cubicBezTo>
                  <a:cubicBezTo>
                    <a:pt x="225" y="1254"/>
                    <a:pt x="175" y="1354"/>
                    <a:pt x="99" y="1454"/>
                  </a:cubicBezTo>
                  <a:cubicBezTo>
                    <a:pt x="49" y="1479"/>
                    <a:pt x="24" y="1529"/>
                    <a:pt x="24" y="1579"/>
                  </a:cubicBezTo>
                  <a:cubicBezTo>
                    <a:pt x="1" y="1672"/>
                    <a:pt x="85" y="2089"/>
                    <a:pt x="618" y="2089"/>
                  </a:cubicBezTo>
                  <a:cubicBezTo>
                    <a:pt x="659" y="2089"/>
                    <a:pt x="704" y="2086"/>
                    <a:pt x="751" y="2081"/>
                  </a:cubicBezTo>
                  <a:cubicBezTo>
                    <a:pt x="1403" y="2031"/>
                    <a:pt x="1453" y="1579"/>
                    <a:pt x="1453" y="1329"/>
                  </a:cubicBezTo>
                  <a:cubicBezTo>
                    <a:pt x="1378" y="1103"/>
                    <a:pt x="1352" y="853"/>
                    <a:pt x="1327" y="627"/>
                  </a:cubicBezTo>
                  <a:cubicBezTo>
                    <a:pt x="1302" y="276"/>
                    <a:pt x="1327" y="1"/>
                    <a:pt x="1327"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12;p53">
              <a:extLst>
                <a:ext uri="{FF2B5EF4-FFF2-40B4-BE49-F238E27FC236}">
                  <a16:creationId xmlns:a16="http://schemas.microsoft.com/office/drawing/2014/main" id="{12DBC0D2-2883-798E-6E03-490369B31B00}"/>
                </a:ext>
              </a:extLst>
            </p:cNvPr>
            <p:cNvSpPr/>
            <p:nvPr/>
          </p:nvSpPr>
          <p:spPr>
            <a:xfrm>
              <a:off x="5108550" y="1410425"/>
              <a:ext cx="27600" cy="28225"/>
            </a:xfrm>
            <a:custGeom>
              <a:avLst/>
              <a:gdLst/>
              <a:ahLst/>
              <a:cxnLst/>
              <a:rect l="l" t="t" r="r" b="b"/>
              <a:pathLst>
                <a:path w="1104" h="1129" extrusionOk="0">
                  <a:moveTo>
                    <a:pt x="1103" y="0"/>
                  </a:moveTo>
                  <a:lnTo>
                    <a:pt x="1" y="326"/>
                  </a:lnTo>
                  <a:lnTo>
                    <a:pt x="26" y="953"/>
                  </a:lnTo>
                  <a:cubicBezTo>
                    <a:pt x="26" y="1028"/>
                    <a:pt x="26" y="1078"/>
                    <a:pt x="26" y="1128"/>
                  </a:cubicBezTo>
                  <a:cubicBezTo>
                    <a:pt x="226" y="1103"/>
                    <a:pt x="477" y="1053"/>
                    <a:pt x="677" y="953"/>
                  </a:cubicBezTo>
                  <a:cubicBezTo>
                    <a:pt x="853" y="878"/>
                    <a:pt x="1003" y="752"/>
                    <a:pt x="1103" y="627"/>
                  </a:cubicBezTo>
                  <a:cubicBezTo>
                    <a:pt x="1078" y="276"/>
                    <a:pt x="1103" y="1"/>
                    <a:pt x="1103"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13;p53">
              <a:extLst>
                <a:ext uri="{FF2B5EF4-FFF2-40B4-BE49-F238E27FC236}">
                  <a16:creationId xmlns:a16="http://schemas.microsoft.com/office/drawing/2014/main" id="{D9B2F63D-DFC8-8FF7-40E8-977AF2DA96EA}"/>
                </a:ext>
              </a:extLst>
            </p:cNvPr>
            <p:cNvSpPr/>
            <p:nvPr/>
          </p:nvSpPr>
          <p:spPr>
            <a:xfrm>
              <a:off x="5087875" y="1377225"/>
              <a:ext cx="48275" cy="55250"/>
            </a:xfrm>
            <a:custGeom>
              <a:avLst/>
              <a:gdLst/>
              <a:ahLst/>
              <a:cxnLst/>
              <a:rect l="l" t="t" r="r" b="b"/>
              <a:pathLst>
                <a:path w="1931" h="2210" extrusionOk="0">
                  <a:moveTo>
                    <a:pt x="828" y="0"/>
                  </a:moveTo>
                  <a:cubicBezTo>
                    <a:pt x="377" y="201"/>
                    <a:pt x="76" y="552"/>
                    <a:pt x="1" y="827"/>
                  </a:cubicBezTo>
                  <a:cubicBezTo>
                    <a:pt x="76" y="1404"/>
                    <a:pt x="176" y="2055"/>
                    <a:pt x="351" y="2130"/>
                  </a:cubicBezTo>
                  <a:cubicBezTo>
                    <a:pt x="457" y="2186"/>
                    <a:pt x="580" y="2210"/>
                    <a:pt x="707" y="2210"/>
                  </a:cubicBezTo>
                  <a:cubicBezTo>
                    <a:pt x="1095" y="2210"/>
                    <a:pt x="1529" y="1993"/>
                    <a:pt x="1680" y="1805"/>
                  </a:cubicBezTo>
                  <a:cubicBezTo>
                    <a:pt x="1755" y="1679"/>
                    <a:pt x="1880" y="1253"/>
                    <a:pt x="1930" y="802"/>
                  </a:cubicBezTo>
                  <a:cubicBezTo>
                    <a:pt x="1354" y="652"/>
                    <a:pt x="1153" y="251"/>
                    <a:pt x="828"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14;p53">
              <a:extLst>
                <a:ext uri="{FF2B5EF4-FFF2-40B4-BE49-F238E27FC236}">
                  <a16:creationId xmlns:a16="http://schemas.microsoft.com/office/drawing/2014/main" id="{57ECAFCA-98EB-93FF-3C83-B9AD916BC8C0}"/>
                </a:ext>
              </a:extLst>
            </p:cNvPr>
            <p:cNvSpPr/>
            <p:nvPr/>
          </p:nvSpPr>
          <p:spPr>
            <a:xfrm>
              <a:off x="5131750" y="1394750"/>
              <a:ext cx="16925" cy="20750"/>
            </a:xfrm>
            <a:custGeom>
              <a:avLst/>
              <a:gdLst/>
              <a:ahLst/>
              <a:cxnLst/>
              <a:rect l="l" t="t" r="r" b="b"/>
              <a:pathLst>
                <a:path w="677" h="830" extrusionOk="0">
                  <a:moveTo>
                    <a:pt x="437" y="0"/>
                  </a:moveTo>
                  <a:cubicBezTo>
                    <a:pt x="193" y="0"/>
                    <a:pt x="0" y="628"/>
                    <a:pt x="25" y="678"/>
                  </a:cubicBezTo>
                  <a:cubicBezTo>
                    <a:pt x="25" y="728"/>
                    <a:pt x="75" y="828"/>
                    <a:pt x="276" y="828"/>
                  </a:cubicBezTo>
                  <a:cubicBezTo>
                    <a:pt x="283" y="829"/>
                    <a:pt x="289" y="829"/>
                    <a:pt x="296" y="829"/>
                  </a:cubicBezTo>
                  <a:cubicBezTo>
                    <a:pt x="486" y="829"/>
                    <a:pt x="627" y="497"/>
                    <a:pt x="652" y="352"/>
                  </a:cubicBezTo>
                  <a:cubicBezTo>
                    <a:pt x="677" y="176"/>
                    <a:pt x="652" y="1"/>
                    <a:pt x="451" y="1"/>
                  </a:cubicBezTo>
                  <a:cubicBezTo>
                    <a:pt x="446" y="0"/>
                    <a:pt x="442" y="0"/>
                    <a:pt x="437"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15;p53">
              <a:extLst>
                <a:ext uri="{FF2B5EF4-FFF2-40B4-BE49-F238E27FC236}">
                  <a16:creationId xmlns:a16="http://schemas.microsoft.com/office/drawing/2014/main" id="{DBBBE1B5-C0CC-D01E-BF9D-8A54074EC4AF}"/>
                </a:ext>
              </a:extLst>
            </p:cNvPr>
            <p:cNvSpPr/>
            <p:nvPr/>
          </p:nvSpPr>
          <p:spPr>
            <a:xfrm>
              <a:off x="5135500" y="1397325"/>
              <a:ext cx="10050" cy="16250"/>
            </a:xfrm>
            <a:custGeom>
              <a:avLst/>
              <a:gdLst/>
              <a:ahLst/>
              <a:cxnLst/>
              <a:rect l="l" t="t" r="r" b="b"/>
              <a:pathLst>
                <a:path w="402" h="650" extrusionOk="0">
                  <a:moveTo>
                    <a:pt x="319" y="1"/>
                  </a:moveTo>
                  <a:cubicBezTo>
                    <a:pt x="289" y="1"/>
                    <a:pt x="256" y="19"/>
                    <a:pt x="226" y="48"/>
                  </a:cubicBezTo>
                  <a:cubicBezTo>
                    <a:pt x="151" y="123"/>
                    <a:pt x="76" y="349"/>
                    <a:pt x="76" y="349"/>
                  </a:cubicBezTo>
                  <a:cubicBezTo>
                    <a:pt x="76" y="349"/>
                    <a:pt x="226" y="349"/>
                    <a:pt x="176" y="449"/>
                  </a:cubicBezTo>
                  <a:cubicBezTo>
                    <a:pt x="159" y="516"/>
                    <a:pt x="87" y="527"/>
                    <a:pt x="40" y="527"/>
                  </a:cubicBezTo>
                  <a:cubicBezTo>
                    <a:pt x="17" y="527"/>
                    <a:pt x="0" y="524"/>
                    <a:pt x="0" y="524"/>
                  </a:cubicBezTo>
                  <a:lnTo>
                    <a:pt x="0" y="524"/>
                  </a:lnTo>
                  <a:cubicBezTo>
                    <a:pt x="0" y="525"/>
                    <a:pt x="50" y="650"/>
                    <a:pt x="101" y="650"/>
                  </a:cubicBezTo>
                  <a:cubicBezTo>
                    <a:pt x="176" y="650"/>
                    <a:pt x="251" y="550"/>
                    <a:pt x="251" y="550"/>
                  </a:cubicBezTo>
                  <a:lnTo>
                    <a:pt x="251" y="550"/>
                  </a:lnTo>
                  <a:cubicBezTo>
                    <a:pt x="251" y="550"/>
                    <a:pt x="203" y="582"/>
                    <a:pt x="158" y="582"/>
                  </a:cubicBezTo>
                  <a:cubicBezTo>
                    <a:pt x="147" y="582"/>
                    <a:pt x="136" y="580"/>
                    <a:pt x="126" y="575"/>
                  </a:cubicBezTo>
                  <a:cubicBezTo>
                    <a:pt x="226" y="524"/>
                    <a:pt x="276" y="449"/>
                    <a:pt x="251" y="349"/>
                  </a:cubicBezTo>
                  <a:cubicBezTo>
                    <a:pt x="238" y="299"/>
                    <a:pt x="213" y="286"/>
                    <a:pt x="191" y="286"/>
                  </a:cubicBezTo>
                  <a:cubicBezTo>
                    <a:pt x="170" y="286"/>
                    <a:pt x="151" y="299"/>
                    <a:pt x="151" y="299"/>
                  </a:cubicBezTo>
                  <a:cubicBezTo>
                    <a:pt x="151" y="299"/>
                    <a:pt x="204" y="157"/>
                    <a:pt x="266" y="157"/>
                  </a:cubicBezTo>
                  <a:cubicBezTo>
                    <a:pt x="277" y="157"/>
                    <a:pt x="289" y="162"/>
                    <a:pt x="301" y="174"/>
                  </a:cubicBezTo>
                  <a:cubicBezTo>
                    <a:pt x="351" y="199"/>
                    <a:pt x="326" y="424"/>
                    <a:pt x="326" y="424"/>
                  </a:cubicBezTo>
                  <a:cubicBezTo>
                    <a:pt x="326" y="424"/>
                    <a:pt x="401" y="324"/>
                    <a:pt x="401" y="149"/>
                  </a:cubicBezTo>
                  <a:cubicBezTo>
                    <a:pt x="401" y="43"/>
                    <a:pt x="365" y="1"/>
                    <a:pt x="319"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16;p53">
              <a:extLst>
                <a:ext uri="{FF2B5EF4-FFF2-40B4-BE49-F238E27FC236}">
                  <a16:creationId xmlns:a16="http://schemas.microsoft.com/office/drawing/2014/main" id="{FAB7AD47-8729-5B18-BF51-E9F734BEEB49}"/>
                </a:ext>
              </a:extLst>
            </p:cNvPr>
            <p:cNvSpPr/>
            <p:nvPr/>
          </p:nvSpPr>
          <p:spPr>
            <a:xfrm>
              <a:off x="5114200" y="1397100"/>
              <a:ext cx="7525" cy="6525"/>
            </a:xfrm>
            <a:custGeom>
              <a:avLst/>
              <a:gdLst/>
              <a:ahLst/>
              <a:cxnLst/>
              <a:rect l="l" t="t" r="r" b="b"/>
              <a:pathLst>
                <a:path w="301" h="261" extrusionOk="0">
                  <a:moveTo>
                    <a:pt x="161" y="1"/>
                  </a:moveTo>
                  <a:cubicBezTo>
                    <a:pt x="100" y="1"/>
                    <a:pt x="46" y="46"/>
                    <a:pt x="25" y="107"/>
                  </a:cubicBezTo>
                  <a:cubicBezTo>
                    <a:pt x="0" y="158"/>
                    <a:pt x="25" y="208"/>
                    <a:pt x="50" y="233"/>
                  </a:cubicBezTo>
                  <a:cubicBezTo>
                    <a:pt x="79" y="252"/>
                    <a:pt x="111" y="260"/>
                    <a:pt x="142" y="260"/>
                  </a:cubicBezTo>
                  <a:cubicBezTo>
                    <a:pt x="191" y="260"/>
                    <a:pt x="235" y="239"/>
                    <a:pt x="251" y="208"/>
                  </a:cubicBezTo>
                  <a:cubicBezTo>
                    <a:pt x="301" y="132"/>
                    <a:pt x="276" y="57"/>
                    <a:pt x="201" y="7"/>
                  </a:cubicBezTo>
                  <a:cubicBezTo>
                    <a:pt x="187" y="3"/>
                    <a:pt x="174"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17;p53">
              <a:extLst>
                <a:ext uri="{FF2B5EF4-FFF2-40B4-BE49-F238E27FC236}">
                  <a16:creationId xmlns:a16="http://schemas.microsoft.com/office/drawing/2014/main" id="{99B70D1A-8E28-C1F5-0F61-219B69BC57C5}"/>
                </a:ext>
              </a:extLst>
            </p:cNvPr>
            <p:cNvSpPr/>
            <p:nvPr/>
          </p:nvSpPr>
          <p:spPr>
            <a:xfrm>
              <a:off x="5112950" y="1389675"/>
              <a:ext cx="12550" cy="3975"/>
            </a:xfrm>
            <a:custGeom>
              <a:avLst/>
              <a:gdLst/>
              <a:ahLst/>
              <a:cxnLst/>
              <a:rect l="l" t="t" r="r" b="b"/>
              <a:pathLst>
                <a:path w="502" h="159" extrusionOk="0">
                  <a:moveTo>
                    <a:pt x="205" y="0"/>
                  </a:moveTo>
                  <a:cubicBezTo>
                    <a:pt x="62" y="0"/>
                    <a:pt x="0" y="104"/>
                    <a:pt x="0" y="104"/>
                  </a:cubicBezTo>
                  <a:cubicBezTo>
                    <a:pt x="0" y="104"/>
                    <a:pt x="368" y="159"/>
                    <a:pt x="474" y="159"/>
                  </a:cubicBezTo>
                  <a:cubicBezTo>
                    <a:pt x="491" y="159"/>
                    <a:pt x="501" y="157"/>
                    <a:pt x="501" y="154"/>
                  </a:cubicBezTo>
                  <a:cubicBezTo>
                    <a:pt x="501" y="154"/>
                    <a:pt x="451" y="28"/>
                    <a:pt x="251" y="3"/>
                  </a:cubicBezTo>
                  <a:cubicBezTo>
                    <a:pt x="235" y="1"/>
                    <a:pt x="220"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18;p53">
              <a:extLst>
                <a:ext uri="{FF2B5EF4-FFF2-40B4-BE49-F238E27FC236}">
                  <a16:creationId xmlns:a16="http://schemas.microsoft.com/office/drawing/2014/main" id="{E9A149E0-184E-7F8D-E3AA-93E550998BC1}"/>
                </a:ext>
              </a:extLst>
            </p:cNvPr>
            <p:cNvSpPr/>
            <p:nvPr/>
          </p:nvSpPr>
          <p:spPr>
            <a:xfrm>
              <a:off x="5091000" y="1390375"/>
              <a:ext cx="12575" cy="4400"/>
            </a:xfrm>
            <a:custGeom>
              <a:avLst/>
              <a:gdLst/>
              <a:ahLst/>
              <a:cxnLst/>
              <a:rect l="l" t="t" r="r" b="b"/>
              <a:pathLst>
                <a:path w="503" h="176" extrusionOk="0">
                  <a:moveTo>
                    <a:pt x="277" y="0"/>
                  </a:moveTo>
                  <a:cubicBezTo>
                    <a:pt x="101" y="0"/>
                    <a:pt x="1" y="101"/>
                    <a:pt x="1" y="101"/>
                  </a:cubicBezTo>
                  <a:cubicBezTo>
                    <a:pt x="1" y="126"/>
                    <a:pt x="502" y="176"/>
                    <a:pt x="502" y="176"/>
                  </a:cubicBezTo>
                  <a:cubicBezTo>
                    <a:pt x="502" y="176"/>
                    <a:pt x="452" y="26"/>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19;p53">
              <a:extLst>
                <a:ext uri="{FF2B5EF4-FFF2-40B4-BE49-F238E27FC236}">
                  <a16:creationId xmlns:a16="http://schemas.microsoft.com/office/drawing/2014/main" id="{0B44CC3D-4013-B09F-DA4D-916FDDFACFD7}"/>
                </a:ext>
              </a:extLst>
            </p:cNvPr>
            <p:cNvSpPr/>
            <p:nvPr/>
          </p:nvSpPr>
          <p:spPr>
            <a:xfrm>
              <a:off x="5091625" y="1396575"/>
              <a:ext cx="11950" cy="4475"/>
            </a:xfrm>
            <a:custGeom>
              <a:avLst/>
              <a:gdLst/>
              <a:ahLst/>
              <a:cxnLst/>
              <a:rect l="l" t="t" r="r" b="b"/>
              <a:pathLst>
                <a:path w="478" h="179" extrusionOk="0">
                  <a:moveTo>
                    <a:pt x="172" y="1"/>
                  </a:moveTo>
                  <a:cubicBezTo>
                    <a:pt x="23" y="1"/>
                    <a:pt x="1" y="179"/>
                    <a:pt x="1" y="179"/>
                  </a:cubicBezTo>
                  <a:cubicBezTo>
                    <a:pt x="1" y="179"/>
                    <a:pt x="57" y="134"/>
                    <a:pt x="198" y="134"/>
                  </a:cubicBezTo>
                  <a:cubicBezTo>
                    <a:pt x="268" y="134"/>
                    <a:pt x="360" y="145"/>
                    <a:pt x="477" y="179"/>
                  </a:cubicBezTo>
                  <a:cubicBezTo>
                    <a:pt x="477" y="179"/>
                    <a:pt x="402" y="53"/>
                    <a:pt x="201" y="3"/>
                  </a:cubicBezTo>
                  <a:cubicBezTo>
                    <a:pt x="191" y="2"/>
                    <a:pt x="181"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20;p53">
              <a:extLst>
                <a:ext uri="{FF2B5EF4-FFF2-40B4-BE49-F238E27FC236}">
                  <a16:creationId xmlns:a16="http://schemas.microsoft.com/office/drawing/2014/main" id="{A8E9BC8B-2C35-293C-16C7-08F82AA1CE70}"/>
                </a:ext>
              </a:extLst>
            </p:cNvPr>
            <p:cNvSpPr/>
            <p:nvPr/>
          </p:nvSpPr>
          <p:spPr>
            <a:xfrm>
              <a:off x="5101025" y="1394125"/>
              <a:ext cx="9200" cy="14475"/>
            </a:xfrm>
            <a:custGeom>
              <a:avLst/>
              <a:gdLst/>
              <a:ahLst/>
              <a:cxnLst/>
              <a:rect l="l" t="t" r="r" b="b"/>
              <a:pathLst>
                <a:path w="368" h="579" extrusionOk="0">
                  <a:moveTo>
                    <a:pt x="226" y="1"/>
                  </a:moveTo>
                  <a:cubicBezTo>
                    <a:pt x="222" y="1"/>
                    <a:pt x="224" y="8"/>
                    <a:pt x="231" y="21"/>
                  </a:cubicBezTo>
                  <a:lnTo>
                    <a:pt x="231" y="21"/>
                  </a:lnTo>
                  <a:cubicBezTo>
                    <a:pt x="229" y="14"/>
                    <a:pt x="228" y="8"/>
                    <a:pt x="226" y="1"/>
                  </a:cubicBezTo>
                  <a:close/>
                  <a:moveTo>
                    <a:pt x="231" y="21"/>
                  </a:moveTo>
                  <a:cubicBezTo>
                    <a:pt x="317" y="456"/>
                    <a:pt x="1" y="577"/>
                    <a:pt x="1" y="577"/>
                  </a:cubicBezTo>
                  <a:cubicBezTo>
                    <a:pt x="1" y="577"/>
                    <a:pt x="13" y="579"/>
                    <a:pt x="33" y="579"/>
                  </a:cubicBezTo>
                  <a:cubicBezTo>
                    <a:pt x="104" y="579"/>
                    <a:pt x="268" y="563"/>
                    <a:pt x="327" y="427"/>
                  </a:cubicBezTo>
                  <a:cubicBezTo>
                    <a:pt x="367" y="244"/>
                    <a:pt x="259" y="77"/>
                    <a:pt x="231" y="2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21;p53">
              <a:extLst>
                <a:ext uri="{FF2B5EF4-FFF2-40B4-BE49-F238E27FC236}">
                  <a16:creationId xmlns:a16="http://schemas.microsoft.com/office/drawing/2014/main" id="{994FCD49-29E3-62B9-3F83-CDB7991823E9}"/>
                </a:ext>
              </a:extLst>
            </p:cNvPr>
            <p:cNvSpPr/>
            <p:nvPr/>
          </p:nvSpPr>
          <p:spPr>
            <a:xfrm>
              <a:off x="5106050" y="1423300"/>
              <a:ext cx="7950" cy="3725"/>
            </a:xfrm>
            <a:custGeom>
              <a:avLst/>
              <a:gdLst/>
              <a:ahLst/>
              <a:cxnLst/>
              <a:rect l="l" t="t" r="r" b="b"/>
              <a:pathLst>
                <a:path w="318" h="149" extrusionOk="0">
                  <a:moveTo>
                    <a:pt x="206" y="1"/>
                  </a:moveTo>
                  <a:cubicBezTo>
                    <a:pt x="123" y="1"/>
                    <a:pt x="17" y="45"/>
                    <a:pt x="0" y="112"/>
                  </a:cubicBezTo>
                  <a:cubicBezTo>
                    <a:pt x="0" y="137"/>
                    <a:pt x="37" y="148"/>
                    <a:pt x="84" y="148"/>
                  </a:cubicBezTo>
                  <a:cubicBezTo>
                    <a:pt x="179" y="148"/>
                    <a:pt x="318" y="104"/>
                    <a:pt x="301" y="37"/>
                  </a:cubicBezTo>
                  <a:cubicBezTo>
                    <a:pt x="284" y="12"/>
                    <a:pt x="248" y="1"/>
                    <a:pt x="206"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22;p53">
              <a:extLst>
                <a:ext uri="{FF2B5EF4-FFF2-40B4-BE49-F238E27FC236}">
                  <a16:creationId xmlns:a16="http://schemas.microsoft.com/office/drawing/2014/main" id="{A1DBE8A0-7163-B8E8-AB52-BE8E72C0300E}"/>
                </a:ext>
              </a:extLst>
            </p:cNvPr>
            <p:cNvSpPr/>
            <p:nvPr/>
          </p:nvSpPr>
          <p:spPr>
            <a:xfrm>
              <a:off x="5099775" y="1411675"/>
              <a:ext cx="20075" cy="10050"/>
            </a:xfrm>
            <a:custGeom>
              <a:avLst/>
              <a:gdLst/>
              <a:ahLst/>
              <a:cxnLst/>
              <a:rect l="l" t="t" r="r" b="b"/>
              <a:pathLst>
                <a:path w="803" h="402" extrusionOk="0">
                  <a:moveTo>
                    <a:pt x="778" y="1"/>
                  </a:moveTo>
                  <a:cubicBezTo>
                    <a:pt x="728" y="1"/>
                    <a:pt x="51" y="101"/>
                    <a:pt x="51" y="126"/>
                  </a:cubicBezTo>
                  <a:cubicBezTo>
                    <a:pt x="1" y="151"/>
                    <a:pt x="176" y="402"/>
                    <a:pt x="377" y="402"/>
                  </a:cubicBezTo>
                  <a:cubicBezTo>
                    <a:pt x="728" y="377"/>
                    <a:pt x="803" y="26"/>
                    <a:pt x="778"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23;p53">
              <a:extLst>
                <a:ext uri="{FF2B5EF4-FFF2-40B4-BE49-F238E27FC236}">
                  <a16:creationId xmlns:a16="http://schemas.microsoft.com/office/drawing/2014/main" id="{76038DDE-FF21-F797-1E45-F5D1991D2933}"/>
                </a:ext>
              </a:extLst>
            </p:cNvPr>
            <p:cNvSpPr/>
            <p:nvPr/>
          </p:nvSpPr>
          <p:spPr>
            <a:xfrm>
              <a:off x="5101025" y="1411675"/>
              <a:ext cx="18200" cy="3450"/>
            </a:xfrm>
            <a:custGeom>
              <a:avLst/>
              <a:gdLst/>
              <a:ahLst/>
              <a:cxnLst/>
              <a:rect l="l" t="t" r="r" b="b"/>
              <a:pathLst>
                <a:path w="728" h="138" extrusionOk="0">
                  <a:moveTo>
                    <a:pt x="728" y="1"/>
                  </a:moveTo>
                  <a:cubicBezTo>
                    <a:pt x="728" y="1"/>
                    <a:pt x="302" y="1"/>
                    <a:pt x="1" y="126"/>
                  </a:cubicBezTo>
                  <a:cubicBezTo>
                    <a:pt x="1" y="126"/>
                    <a:pt x="45" y="137"/>
                    <a:pt x="142" y="137"/>
                  </a:cubicBezTo>
                  <a:cubicBezTo>
                    <a:pt x="190" y="137"/>
                    <a:pt x="252" y="134"/>
                    <a:pt x="327" y="126"/>
                  </a:cubicBezTo>
                  <a:cubicBezTo>
                    <a:pt x="552" y="126"/>
                    <a:pt x="728" y="1"/>
                    <a:pt x="728"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22796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8"/>
          <p:cNvSpPr/>
          <p:nvPr/>
        </p:nvSpPr>
        <p:spPr>
          <a:xfrm>
            <a:off x="1047663" y="1509875"/>
            <a:ext cx="3245700" cy="292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4850613" y="1509875"/>
            <a:ext cx="3245700" cy="292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txBox="1">
            <a:spLocks noGrp="1"/>
          </p:cNvSpPr>
          <p:nvPr>
            <p:ph type="title"/>
          </p:nvPr>
        </p:nvSpPr>
        <p:spPr>
          <a:xfrm>
            <a:off x="0" y="468352"/>
            <a:ext cx="9144000" cy="572700"/>
          </a:xfrm>
          <a:prstGeom prst="rect">
            <a:avLst/>
          </a:prstGeom>
        </p:spPr>
        <p:txBody>
          <a:bodyPr spcFirstLastPara="1" wrap="square" lIns="91425" tIns="91425" rIns="91425" bIns="91425" anchor="ctr" anchorCtr="0">
            <a:noAutofit/>
          </a:bodyPr>
          <a:lstStyle/>
          <a:p>
            <a:r>
              <a:rPr lang="en"/>
              <a:t>2.2 Expand the training dataset</a:t>
            </a:r>
          </a:p>
        </p:txBody>
      </p:sp>
      <p:sp>
        <p:nvSpPr>
          <p:cNvPr id="478" name="Google Shape;478;p38"/>
          <p:cNvSpPr txBox="1">
            <a:spLocks noGrp="1"/>
          </p:cNvSpPr>
          <p:nvPr>
            <p:ph type="title" idx="2"/>
          </p:nvPr>
        </p:nvSpPr>
        <p:spPr>
          <a:xfrm>
            <a:off x="1112149" y="1556857"/>
            <a:ext cx="3115824" cy="867884"/>
          </a:xfrm>
          <a:prstGeom prst="rect">
            <a:avLst/>
          </a:prstGeom>
        </p:spPr>
        <p:txBody>
          <a:bodyPr spcFirstLastPara="1" wrap="square" lIns="91425" tIns="91425" rIns="91425" bIns="91425" anchor="ctr" anchorCtr="0">
            <a:noAutofit/>
          </a:bodyPr>
          <a:lstStyle/>
          <a:p>
            <a:br>
              <a:rPr lang="en"/>
            </a:br>
            <a:r>
              <a:rPr lang="en"/>
              <a:t>Before</a:t>
            </a:r>
            <a:br>
              <a:rPr lang="en"/>
            </a:br>
            <a:endParaRPr lang="en-US"/>
          </a:p>
        </p:txBody>
      </p:sp>
      <p:sp>
        <p:nvSpPr>
          <p:cNvPr id="479" name="Google Shape;479;p38"/>
          <p:cNvSpPr txBox="1">
            <a:spLocks noGrp="1"/>
          </p:cNvSpPr>
          <p:nvPr>
            <p:ph type="title" idx="3"/>
          </p:nvPr>
        </p:nvSpPr>
        <p:spPr>
          <a:xfrm>
            <a:off x="4901990" y="1577967"/>
            <a:ext cx="3139150" cy="821231"/>
          </a:xfrm>
          <a:prstGeom prst="rect">
            <a:avLst/>
          </a:prstGeom>
        </p:spPr>
        <p:txBody>
          <a:bodyPr spcFirstLastPara="1" wrap="square" lIns="91425" tIns="91425" rIns="91425" bIns="91425" anchor="ctr" anchorCtr="0">
            <a:noAutofit/>
          </a:bodyPr>
          <a:lstStyle/>
          <a:p>
            <a:r>
              <a:rPr lang="en"/>
              <a:t>After</a:t>
            </a:r>
            <a:endParaRPr lang="en-US"/>
          </a:p>
        </p:txBody>
      </p:sp>
      <p:sp>
        <p:nvSpPr>
          <p:cNvPr id="480" name="Google Shape;480;p38"/>
          <p:cNvSpPr txBox="1">
            <a:spLocks noGrp="1"/>
          </p:cNvSpPr>
          <p:nvPr>
            <p:ph type="subTitle" idx="1"/>
          </p:nvPr>
        </p:nvSpPr>
        <p:spPr>
          <a:xfrm>
            <a:off x="4850612" y="2495287"/>
            <a:ext cx="3245699" cy="1512900"/>
          </a:xfrm>
          <a:prstGeom prst="rect">
            <a:avLst/>
          </a:prstGeom>
        </p:spPr>
        <p:txBody>
          <a:bodyPr spcFirstLastPara="1" wrap="square" lIns="91425" tIns="91425" rIns="91425" bIns="91425" anchor="ctr" anchorCtr="0">
            <a:noAutofit/>
          </a:bodyPr>
          <a:lstStyle/>
          <a:p>
            <a:pPr marL="352425" indent="-318770">
              <a:buSzPts val="1400"/>
              <a:buFont typeface="Actor"/>
              <a:buChar char="■"/>
            </a:pPr>
            <a:r>
              <a:rPr lang="en-US" sz="1600">
                <a:latin typeface="+mn-lt"/>
              </a:rPr>
              <a:t>9 years</a:t>
            </a:r>
          </a:p>
          <a:p>
            <a:pPr marL="352425" indent="-318770">
              <a:spcBef>
                <a:spcPts val="500"/>
              </a:spcBef>
              <a:buSzPts val="1400"/>
              <a:buFont typeface="Actor,Sans-Serif"/>
              <a:buChar char="■"/>
            </a:pPr>
            <a:r>
              <a:rPr lang="en-US" sz="1600">
                <a:latin typeface="+mn-lt"/>
                <a:cs typeface="Arial"/>
              </a:rPr>
              <a:t>From '07-01-01’ to '15-12-31'</a:t>
            </a:r>
          </a:p>
          <a:p>
            <a:pPr marL="352425" indent="-318770">
              <a:spcBef>
                <a:spcPts val="500"/>
              </a:spcBef>
              <a:buSzPts val="1400"/>
              <a:buFont typeface="Actor"/>
              <a:buChar char="■"/>
            </a:pPr>
            <a:r>
              <a:rPr lang="en-US" sz="1600">
                <a:latin typeface="+mn-lt"/>
              </a:rPr>
              <a:t>11 months each year</a:t>
            </a:r>
          </a:p>
          <a:p>
            <a:pPr marL="352425" indent="-318770">
              <a:spcBef>
                <a:spcPts val="500"/>
              </a:spcBef>
              <a:spcAft>
                <a:spcPts val="500"/>
              </a:spcAft>
              <a:buSzPts val="1400"/>
              <a:buFont typeface="Actor"/>
              <a:buChar char="■"/>
            </a:pPr>
            <a:r>
              <a:rPr lang="en-US" sz="1600">
                <a:latin typeface="+mn-lt"/>
              </a:rPr>
              <a:t>From Jan to the end of Nov</a:t>
            </a:r>
          </a:p>
        </p:txBody>
      </p:sp>
      <p:sp>
        <p:nvSpPr>
          <p:cNvPr id="481" name="Google Shape;481;p38"/>
          <p:cNvSpPr txBox="1">
            <a:spLocks noGrp="1"/>
          </p:cNvSpPr>
          <p:nvPr>
            <p:ph type="subTitle" idx="4"/>
          </p:nvPr>
        </p:nvSpPr>
        <p:spPr>
          <a:xfrm>
            <a:off x="1047661" y="2497970"/>
            <a:ext cx="3245700" cy="1512900"/>
          </a:xfrm>
          <a:prstGeom prst="rect">
            <a:avLst/>
          </a:prstGeom>
        </p:spPr>
        <p:txBody>
          <a:bodyPr spcFirstLastPara="1" wrap="square" lIns="91425" tIns="91425" rIns="91425" bIns="91425" anchor="ctr" anchorCtr="0">
            <a:noAutofit/>
          </a:bodyPr>
          <a:lstStyle/>
          <a:p>
            <a:pPr marL="352425" indent="-318770">
              <a:buSzPts val="1400"/>
              <a:buFont typeface="Actor"/>
              <a:buChar char="■"/>
            </a:pPr>
            <a:r>
              <a:rPr lang="en" sz="1600">
                <a:latin typeface="+mn-lt"/>
              </a:rPr>
              <a:t>8 years </a:t>
            </a:r>
            <a:endParaRPr lang="en-US" sz="1600">
              <a:latin typeface="+mn-lt"/>
            </a:endParaRPr>
          </a:p>
          <a:p>
            <a:pPr marL="352425" indent="-318770">
              <a:spcBef>
                <a:spcPts val="500"/>
              </a:spcBef>
              <a:buSzPts val="1400"/>
              <a:buFont typeface="Actor"/>
              <a:buChar char="■"/>
            </a:pPr>
            <a:r>
              <a:rPr lang="en" sz="1600">
                <a:latin typeface="+mn-lt"/>
              </a:rPr>
              <a:t>From '07-01-01’ to '14-12-31'</a:t>
            </a:r>
            <a:endParaRPr lang="en-US" sz="1600">
              <a:latin typeface="+mn-lt"/>
            </a:endParaRPr>
          </a:p>
          <a:p>
            <a:pPr marL="352425" indent="-318770">
              <a:spcBef>
                <a:spcPts val="500"/>
              </a:spcBef>
              <a:buSzPts val="1400"/>
              <a:buFont typeface="Actor"/>
              <a:buChar char="■"/>
            </a:pPr>
            <a:r>
              <a:rPr lang="en-US" sz="1600">
                <a:latin typeface="+mn-lt"/>
              </a:rPr>
              <a:t>10 months each year</a:t>
            </a:r>
          </a:p>
          <a:p>
            <a:pPr marL="352425" indent="-318770">
              <a:spcBef>
                <a:spcPts val="500"/>
              </a:spcBef>
              <a:spcAft>
                <a:spcPts val="500"/>
              </a:spcAft>
              <a:buSzPts val="1400"/>
              <a:buFont typeface="Actor"/>
              <a:buChar char="■"/>
            </a:pPr>
            <a:r>
              <a:rPr lang="en" sz="1600">
                <a:latin typeface="+mn-lt"/>
              </a:rPr>
              <a:t>From Jan to the end of Oct</a:t>
            </a:r>
          </a:p>
        </p:txBody>
      </p:sp>
      <p:sp>
        <p:nvSpPr>
          <p:cNvPr id="3" name="Google Shape;1191;p59">
            <a:extLst>
              <a:ext uri="{FF2B5EF4-FFF2-40B4-BE49-F238E27FC236}">
                <a16:creationId xmlns:a16="http://schemas.microsoft.com/office/drawing/2014/main" id="{71D2F92D-D47C-5AC6-4C05-5EC3C3C06722}"/>
              </a:ext>
            </a:extLst>
          </p:cNvPr>
          <p:cNvSpPr/>
          <p:nvPr/>
        </p:nvSpPr>
        <p:spPr>
          <a:xfrm>
            <a:off x="4363399" y="2781708"/>
            <a:ext cx="417173" cy="470029"/>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extLst>
      <p:ext uri="{BB962C8B-B14F-4D97-AF65-F5344CB8AC3E}">
        <p14:creationId xmlns:p14="http://schemas.microsoft.com/office/powerpoint/2010/main" val="82869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7"/>
          <p:cNvSpPr txBox="1">
            <a:spLocks noGrp="1"/>
          </p:cNvSpPr>
          <p:nvPr>
            <p:ph type="title"/>
          </p:nvPr>
        </p:nvSpPr>
        <p:spPr>
          <a:xfrm>
            <a:off x="720000" y="239926"/>
            <a:ext cx="7704000" cy="572700"/>
          </a:xfrm>
          <a:prstGeom prst="rect">
            <a:avLst/>
          </a:prstGeom>
        </p:spPr>
        <p:txBody>
          <a:bodyPr spcFirstLastPara="1" wrap="square" lIns="91425" tIns="91425" rIns="91425" bIns="91425" anchor="ctr" anchorCtr="0">
            <a:noAutofit/>
          </a:bodyPr>
          <a:lstStyle/>
          <a:p>
            <a:r>
              <a:rPr lang="en"/>
              <a:t>2.3 Mean Square Error (MSE)</a:t>
            </a:r>
            <a:endParaRPr/>
          </a:p>
        </p:txBody>
      </p:sp>
      <p:graphicFrame>
        <p:nvGraphicFramePr>
          <p:cNvPr id="470" name="Google Shape;470;p37"/>
          <p:cNvGraphicFramePr/>
          <p:nvPr>
            <p:extLst>
              <p:ext uri="{D42A27DB-BD31-4B8C-83A1-F6EECF244321}">
                <p14:modId xmlns:p14="http://schemas.microsoft.com/office/powerpoint/2010/main" val="2508551507"/>
              </p:ext>
            </p:extLst>
          </p:nvPr>
        </p:nvGraphicFramePr>
        <p:xfrm>
          <a:off x="1120537" y="1038321"/>
          <a:ext cx="6902925" cy="3226962"/>
        </p:xfrm>
        <a:graphic>
          <a:graphicData uri="http://schemas.openxmlformats.org/drawingml/2006/table">
            <a:tbl>
              <a:tblPr>
                <a:noFill/>
                <a:tableStyleId>{9967D7A9-BECB-4D28-BB22-F5B34B52E9C8}</a:tableStyleId>
              </a:tblPr>
              <a:tblGrid>
                <a:gridCol w="2343625">
                  <a:extLst>
                    <a:ext uri="{9D8B030D-6E8A-4147-A177-3AD203B41FA5}">
                      <a16:colId xmlns:a16="http://schemas.microsoft.com/office/drawing/2014/main" val="20000"/>
                    </a:ext>
                  </a:extLst>
                </a:gridCol>
                <a:gridCol w="2258325">
                  <a:extLst>
                    <a:ext uri="{9D8B030D-6E8A-4147-A177-3AD203B41FA5}">
                      <a16:colId xmlns:a16="http://schemas.microsoft.com/office/drawing/2014/main" val="20001"/>
                    </a:ext>
                  </a:extLst>
                </a:gridCol>
                <a:gridCol w="2300975">
                  <a:extLst>
                    <a:ext uri="{9D8B030D-6E8A-4147-A177-3AD203B41FA5}">
                      <a16:colId xmlns:a16="http://schemas.microsoft.com/office/drawing/2014/main" val="20002"/>
                    </a:ext>
                  </a:extLst>
                </a:gridCol>
              </a:tblGrid>
              <a:tr h="479630">
                <a:tc>
                  <a:txBody>
                    <a:bodyPr/>
                    <a:lstStyle/>
                    <a:p>
                      <a:pPr marL="0" lvl="0" indent="0" algn="ctr">
                        <a:spcBef>
                          <a:spcPts val="0"/>
                        </a:spcBef>
                        <a:spcAft>
                          <a:spcPts val="0"/>
                        </a:spcAft>
                        <a:buNone/>
                      </a:pPr>
                      <a:r>
                        <a:rPr lang="en-US" sz="2300" b="1">
                          <a:solidFill>
                            <a:schemeClr val="lt1"/>
                          </a:solidFill>
                          <a:latin typeface="Archivo Black"/>
                        </a:rPr>
                        <a:t>Models</a:t>
                      </a:r>
                      <a:endParaRPr lang="en-US">
                        <a:sym typeface="Archiv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300" b="1">
                          <a:solidFill>
                            <a:schemeClr val="lt1"/>
                          </a:solidFill>
                          <a:latin typeface="Archivo Black"/>
                          <a:ea typeface="Archivo Black"/>
                          <a:cs typeface="Archivo Black"/>
                        </a:rPr>
                        <a:t>Before </a:t>
                      </a:r>
                      <a:endParaRPr lang="en" sz="2300" b="1">
                        <a:solidFill>
                          <a:schemeClr val="lt1"/>
                        </a:solidFill>
                        <a:latin typeface="Archivo Black"/>
                        <a:ea typeface="Archivo Black"/>
                        <a:cs typeface="Archivo Black"/>
                        <a:sym typeface="Archiv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300" b="1">
                          <a:solidFill>
                            <a:schemeClr val="lt1"/>
                          </a:solidFill>
                          <a:latin typeface="Archivo Black"/>
                          <a:ea typeface="Archivo Black"/>
                          <a:cs typeface="Archivo Black"/>
                        </a:rPr>
                        <a:t>After</a:t>
                      </a:r>
                      <a:endParaRPr lang="en" sz="2300" b="1">
                        <a:solidFill>
                          <a:schemeClr val="lt1"/>
                        </a:solidFill>
                        <a:latin typeface="Archivo Black"/>
                        <a:ea typeface="Archivo Black"/>
                        <a:cs typeface="Archivo Black"/>
                        <a:sym typeface="Archiv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93074">
                <a:tc>
                  <a:txBody>
                    <a:bodyPr/>
                    <a:lstStyle/>
                    <a:p>
                      <a:pPr marL="0" lvl="0" indent="0" algn="l">
                        <a:spcBef>
                          <a:spcPts val="0"/>
                        </a:spcBef>
                        <a:spcAft>
                          <a:spcPts val="0"/>
                        </a:spcAft>
                        <a:buNone/>
                      </a:pPr>
                      <a:r>
                        <a:rPr lang="en-US" sz="1600">
                          <a:solidFill>
                            <a:schemeClr val="dk1"/>
                          </a:solidFill>
                          <a:latin typeface="+mn-lt"/>
                        </a:rPr>
                        <a:t>Random Forest</a:t>
                      </a:r>
                      <a:endParaRPr lang="en-US" sz="1600">
                        <a:latin typeface="+mn-lt"/>
                        <a:sym typeface="Acto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lvl="0" algn="just">
                        <a:lnSpc>
                          <a:spcPct val="100000"/>
                        </a:lnSpc>
                        <a:spcBef>
                          <a:spcPts val="0"/>
                        </a:spcBef>
                        <a:spcAft>
                          <a:spcPts val="0"/>
                        </a:spcAft>
                        <a:buNone/>
                      </a:pPr>
                      <a:r>
                        <a:rPr lang="en-US" sz="1600" b="0" i="0" u="none" strike="noStrike" noProof="0">
                          <a:solidFill>
                            <a:srgbClr val="000000"/>
                          </a:solidFill>
                          <a:latin typeface="Arial"/>
                        </a:rPr>
                        <a:t>MSE</a:t>
                      </a:r>
                      <a:r>
                        <a:rPr lang="zh-TW" altLang="en-US" sz="1600" b="0" i="0" u="none" strike="noStrike" noProof="0">
                          <a:solidFill>
                            <a:srgbClr val="000000"/>
                          </a:solidFill>
                          <a:latin typeface="Arial"/>
                        </a:rPr>
                        <a:t> </a:t>
                      </a:r>
                      <a:r>
                        <a:rPr lang="en-US" sz="1600" b="0" i="0" u="none" strike="noStrike" noProof="0">
                          <a:solidFill>
                            <a:srgbClr val="000000"/>
                          </a:solidFill>
                          <a:latin typeface="Arial"/>
                        </a:rPr>
                        <a:t>=</a:t>
                      </a:r>
                      <a:r>
                        <a:rPr lang="zh-TW" altLang="en-US" sz="1600" b="0" i="0" u="none" strike="noStrike" noProof="0">
                          <a:solidFill>
                            <a:srgbClr val="000000"/>
                          </a:solidFill>
                          <a:latin typeface="Arial"/>
                        </a:rPr>
                        <a:t> </a:t>
                      </a:r>
                      <a:r>
                        <a:rPr lang="en-US" sz="1600" b="0" i="0" u="none" strike="noStrike" noProof="0">
                          <a:solidFill>
                            <a:srgbClr val="000000"/>
                          </a:solidFill>
                          <a:latin typeface="Arial"/>
                        </a:rPr>
                        <a:t>27,802,863</a:t>
                      </a:r>
                      <a:endParaRPr lang="en" sz="1600" b="0" i="0" u="none" strike="noStrike" noProof="0">
                        <a:solidFill>
                          <a:srgbClr val="000000"/>
                        </a:solidFill>
                        <a:latin typeface="Aria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lvl="0" algn="just">
                        <a:lnSpc>
                          <a:spcPct val="100000"/>
                        </a:lnSpc>
                        <a:spcBef>
                          <a:spcPts val="0"/>
                        </a:spcBef>
                        <a:spcAft>
                          <a:spcPts val="0"/>
                        </a:spcAft>
                        <a:buNone/>
                      </a:pPr>
                      <a:r>
                        <a:rPr lang="en-US" sz="1600" b="1" i="0" u="none" strike="noStrike" noProof="0">
                          <a:solidFill>
                            <a:srgbClr val="000000"/>
                          </a:solidFill>
                          <a:latin typeface="Arial"/>
                        </a:rPr>
                        <a:t>MSE</a:t>
                      </a:r>
                      <a:r>
                        <a:rPr lang="zh-TW" altLang="en-US" sz="1600" b="1" i="0" u="none" strike="noStrike" noProof="0">
                          <a:solidFill>
                            <a:srgbClr val="000000"/>
                          </a:solidFill>
                          <a:latin typeface="Arial"/>
                        </a:rPr>
                        <a:t> </a:t>
                      </a:r>
                      <a:r>
                        <a:rPr lang="en-US" sz="1600" b="1" i="0" u="none" strike="noStrike" noProof="0">
                          <a:solidFill>
                            <a:srgbClr val="000000"/>
                          </a:solidFill>
                          <a:latin typeface="Arial"/>
                        </a:rPr>
                        <a:t>= </a:t>
                      </a:r>
                      <a:r>
                        <a:rPr lang="en-US" sz="1600" b="1" i="0" u="none" strike="noStrike" noProof="0">
                          <a:solidFill>
                            <a:srgbClr val="000000"/>
                          </a:solidFill>
                        </a:rPr>
                        <a:t>24,563,436</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3074">
                <a:tc>
                  <a:txBody>
                    <a:bodyPr/>
                    <a:lstStyle/>
                    <a:p>
                      <a:pPr marL="0" lvl="0" indent="0" algn="l">
                        <a:spcBef>
                          <a:spcPts val="0"/>
                        </a:spcBef>
                        <a:spcAft>
                          <a:spcPts val="0"/>
                        </a:spcAft>
                        <a:buNone/>
                      </a:pPr>
                      <a:r>
                        <a:rPr lang="en-US" sz="1600">
                          <a:solidFill>
                            <a:schemeClr val="dk1"/>
                          </a:solidFill>
                          <a:latin typeface="+mn-lt"/>
                        </a:rPr>
                        <a:t>Logistic Regression</a:t>
                      </a:r>
                      <a:endParaRPr lang="en-US" sz="1600">
                        <a:latin typeface="+mn-lt"/>
                        <a:sym typeface="Acto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lvl="0" algn="l">
                        <a:lnSpc>
                          <a:spcPct val="100000"/>
                        </a:lnSpc>
                        <a:spcBef>
                          <a:spcPts val="0"/>
                        </a:spcBef>
                        <a:spcAft>
                          <a:spcPts val="0"/>
                        </a:spcAft>
                        <a:buNone/>
                      </a:pPr>
                      <a:r>
                        <a:rPr lang="en" sz="1600" b="0" i="0" u="none" strike="noStrike" noProof="0">
                          <a:solidFill>
                            <a:schemeClr val="dk1"/>
                          </a:solidFill>
                          <a:latin typeface="+mn-lt"/>
                        </a:rPr>
                        <a:t>MSE = 1,087,061</a:t>
                      </a:r>
                      <a:endParaRPr lang="en-US" sz="1600">
                        <a:latin typeface="+mn-l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lvl="0" algn="l">
                        <a:lnSpc>
                          <a:spcPct val="100000"/>
                        </a:lnSpc>
                        <a:spcBef>
                          <a:spcPts val="0"/>
                        </a:spcBef>
                        <a:spcAft>
                          <a:spcPts val="0"/>
                        </a:spcAft>
                        <a:buNone/>
                      </a:pPr>
                      <a:r>
                        <a:rPr lang="en" sz="1600" b="1" i="0" u="none" strike="noStrike" noProof="0">
                          <a:solidFill>
                            <a:schemeClr val="dk1"/>
                          </a:solidFill>
                          <a:latin typeface="+mn-lt"/>
                        </a:rPr>
                        <a:t>MSE = 132,465</a:t>
                      </a:r>
                      <a:endParaRPr lang="en-US" sz="1600" b="1">
                        <a:latin typeface="+mn-l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93074">
                <a:tc>
                  <a:txBody>
                    <a:bodyPr/>
                    <a:lstStyle/>
                    <a:p>
                      <a:pPr marL="0" lvl="0" indent="0" algn="l">
                        <a:spcBef>
                          <a:spcPts val="0"/>
                        </a:spcBef>
                        <a:spcAft>
                          <a:spcPts val="0"/>
                        </a:spcAft>
                        <a:buNone/>
                      </a:pPr>
                      <a:r>
                        <a:rPr lang="en-US" sz="1600">
                          <a:solidFill>
                            <a:schemeClr val="dk1"/>
                          </a:solidFill>
                          <a:latin typeface="+mn-lt"/>
                        </a:rPr>
                        <a:t>Random Forest with Alignment and Smoothing</a:t>
                      </a:r>
                      <a:endParaRPr lang="en-US" sz="1600">
                        <a:latin typeface="+mn-lt"/>
                        <a:sym typeface="Acto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0" i="0" u="none" strike="noStrike" noProof="0">
                          <a:solidFill>
                            <a:schemeClr val="dk1"/>
                          </a:solidFill>
                          <a:latin typeface="+mn-lt"/>
                        </a:rPr>
                        <a:t>MSE = 1,326,965</a:t>
                      </a:r>
                      <a:endParaRPr lang="en-US" sz="1600">
                        <a:solidFill>
                          <a:schemeClr val="dk1"/>
                        </a:solidFill>
                        <a:latin typeface="+mn-lt"/>
                        <a:ea typeface="Actor"/>
                        <a:cs typeface="Acto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lvl="0" algn="l">
                        <a:lnSpc>
                          <a:spcPct val="100000"/>
                        </a:lnSpc>
                        <a:spcBef>
                          <a:spcPts val="0"/>
                        </a:spcBef>
                        <a:spcAft>
                          <a:spcPts val="0"/>
                        </a:spcAft>
                        <a:buNone/>
                      </a:pPr>
                      <a:r>
                        <a:rPr lang="en" sz="1600" b="1" i="0" u="none" strike="noStrike" noProof="0">
                          <a:solidFill>
                            <a:schemeClr val="dk1"/>
                          </a:solidFill>
                          <a:latin typeface="+mn-lt"/>
                        </a:rPr>
                        <a:t>MSE = 72,994</a:t>
                      </a:r>
                      <a:endParaRPr lang="en-US" sz="1600" b="1">
                        <a:latin typeface="+mn-l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93074">
                <a:tc>
                  <a:txBody>
                    <a:bodyPr/>
                    <a:lstStyle/>
                    <a:p>
                      <a:pPr marL="0" lvl="0" indent="0" algn="l">
                        <a:spcBef>
                          <a:spcPts val="0"/>
                        </a:spcBef>
                        <a:spcAft>
                          <a:spcPts val="0"/>
                        </a:spcAft>
                        <a:buNone/>
                      </a:pPr>
                      <a:r>
                        <a:rPr lang="en" sz="1600">
                          <a:solidFill>
                            <a:schemeClr val="dk1"/>
                          </a:solidFill>
                          <a:latin typeface="+mn-lt"/>
                        </a:rPr>
                        <a:t>Multilayer Perceptron</a:t>
                      </a:r>
                      <a:endParaRPr lang="en" sz="1600">
                        <a:solidFill>
                          <a:schemeClr val="dk1"/>
                        </a:solidFill>
                        <a:latin typeface="+mn-lt"/>
                        <a:sym typeface="Actor"/>
                      </a:endParaRPr>
                    </a:p>
                  </a:txBody>
                  <a:tcPr marL="91425" marR="91425" marT="91425" marB="91425" anchor="ctr">
                    <a:lnL w="19050">
                      <a:solidFill>
                        <a:schemeClr val="dk1"/>
                      </a:solidFill>
                    </a:lnL>
                    <a:lnR w="19050">
                      <a:solidFill>
                        <a:schemeClr val="dk1"/>
                      </a:solidFill>
                    </a:lnR>
                    <a:lnT w="19050" cap="flat" cmpd="sng" algn="ctr">
                      <a:solidFill>
                        <a:schemeClr val="dk1"/>
                      </a:solidFill>
                      <a:prstDash val="solid"/>
                      <a:round/>
                      <a:headEnd type="none" w="sm" len="sm"/>
                      <a:tailEnd type="none" w="sm" len="sm"/>
                    </a:lnT>
                    <a:lnB w="19050">
                      <a:solidFill>
                        <a:schemeClr val="dk1"/>
                      </a:solidFill>
                    </a:lnB>
                  </a:tcPr>
                </a:tc>
                <a:tc>
                  <a:txBody>
                    <a:bodyPr/>
                    <a:lstStyle/>
                    <a:p>
                      <a:pPr lvl="0" algn="l">
                        <a:lnSpc>
                          <a:spcPct val="100000"/>
                        </a:lnSpc>
                        <a:spcBef>
                          <a:spcPts val="0"/>
                        </a:spcBef>
                        <a:spcAft>
                          <a:spcPts val="0"/>
                        </a:spcAft>
                        <a:buNone/>
                      </a:pPr>
                      <a:r>
                        <a:rPr lang="en" sz="1600" b="0" i="0" u="none" strike="noStrike" noProof="0">
                          <a:solidFill>
                            <a:schemeClr val="dk1"/>
                          </a:solidFill>
                          <a:latin typeface="+mn-lt"/>
                        </a:rPr>
                        <a:t>MSE = 1,050,759</a:t>
                      </a:r>
                      <a:endParaRPr lang="en-US" sz="1600">
                        <a:latin typeface="+mn-lt"/>
                      </a:endParaRPr>
                    </a:p>
                  </a:txBody>
                  <a:tcPr marL="91425" marR="91425" marT="91425" marB="91425" anchor="ctr">
                    <a:lnL w="19050">
                      <a:solidFill>
                        <a:schemeClr val="dk1"/>
                      </a:solidFill>
                    </a:lnL>
                    <a:lnR w="19050">
                      <a:solidFill>
                        <a:schemeClr val="dk1"/>
                      </a:solidFill>
                    </a:lnR>
                    <a:lnT w="19050" cap="flat" cmpd="sng" algn="ctr">
                      <a:solidFill>
                        <a:schemeClr val="dk1"/>
                      </a:solidFill>
                      <a:prstDash val="solid"/>
                      <a:round/>
                      <a:headEnd type="none" w="sm" len="sm"/>
                      <a:tailEnd type="none" w="sm" len="sm"/>
                    </a:lnT>
                    <a:lnB w="19050">
                      <a:solidFill>
                        <a:schemeClr val="dk1"/>
                      </a:solidFill>
                    </a:lnB>
                  </a:tcPr>
                </a:tc>
                <a:tc>
                  <a:txBody>
                    <a:bodyPr/>
                    <a:lstStyle/>
                    <a:p>
                      <a:pPr lvl="0" algn="l">
                        <a:lnSpc>
                          <a:spcPct val="100000"/>
                        </a:lnSpc>
                        <a:spcBef>
                          <a:spcPts val="0"/>
                        </a:spcBef>
                        <a:spcAft>
                          <a:spcPts val="0"/>
                        </a:spcAft>
                        <a:buNone/>
                      </a:pPr>
                      <a:r>
                        <a:rPr lang="en" sz="1600" b="1" i="0" u="none" strike="noStrike" noProof="0">
                          <a:solidFill>
                            <a:schemeClr val="dk1"/>
                          </a:solidFill>
                          <a:latin typeface="+mn-lt"/>
                        </a:rPr>
                        <a:t>MS</a:t>
                      </a:r>
                      <a:r>
                        <a:rPr lang="en" sz="1600" b="1" i="0" u="none" strike="noStrike" noProof="0">
                          <a:solidFill>
                            <a:schemeClr val="dk1"/>
                          </a:solidFill>
                          <a:latin typeface="Arial"/>
                        </a:rPr>
                        <a:t>E = 109,215</a:t>
                      </a:r>
                      <a:endParaRPr lang="en-US" sz="1600" b="1" i="0">
                        <a:latin typeface="Arial"/>
                      </a:endParaRPr>
                    </a:p>
                  </a:txBody>
                  <a:tcPr marL="91425" marR="91425" marT="91425" marB="91425" anchor="ctr">
                    <a:lnL w="19050">
                      <a:solidFill>
                        <a:schemeClr val="dk1"/>
                      </a:solidFill>
                    </a:lnL>
                    <a:lnR w="19050">
                      <a:solidFill>
                        <a:schemeClr val="dk1"/>
                      </a:solidFill>
                    </a:lnR>
                    <a:lnT w="19050" cap="flat" cmpd="sng" algn="ctr">
                      <a:solidFill>
                        <a:schemeClr val="dk1"/>
                      </a:solidFill>
                      <a:prstDash val="solid"/>
                      <a:round/>
                      <a:headEnd type="none" w="sm" len="sm"/>
                      <a:tailEnd type="none" w="sm" len="sm"/>
                    </a:lnT>
                    <a:lnB w="19050">
                      <a:solidFill>
                        <a:schemeClr val="dk1"/>
                      </a:solidFill>
                    </a:lnB>
                  </a:tcPr>
                </a:tc>
                <a:extLst>
                  <a:ext uri="{0D108BD9-81ED-4DB2-BD59-A6C34878D82A}">
                    <a16:rowId xmlns:a16="http://schemas.microsoft.com/office/drawing/2014/main" val="284364270"/>
                  </a:ext>
                </a:extLst>
              </a:tr>
            </a:tbl>
          </a:graphicData>
        </a:graphic>
      </p:graphicFrame>
      <p:sp>
        <p:nvSpPr>
          <p:cNvPr id="451" name="TextBox 42">
            <a:extLst>
              <a:ext uri="{FF2B5EF4-FFF2-40B4-BE49-F238E27FC236}">
                <a16:creationId xmlns:a16="http://schemas.microsoft.com/office/drawing/2014/main" id="{4E791DCC-F3CA-668D-7F7D-9DE2C343F2C6}"/>
              </a:ext>
            </a:extLst>
          </p:cNvPr>
          <p:cNvSpPr txBox="1"/>
          <p:nvPr/>
        </p:nvSpPr>
        <p:spPr>
          <a:xfrm>
            <a:off x="803134" y="4490978"/>
            <a:ext cx="753773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3655"/>
            <a:r>
              <a:rPr lang="en-US" sz="1600">
                <a:latin typeface="+mn-lt"/>
              </a:rPr>
              <a:t>Notice the actual data may vary due to random forest, the MSE change remains.</a:t>
            </a:r>
          </a:p>
        </p:txBody>
      </p:sp>
    </p:spTree>
    <p:extLst>
      <p:ext uri="{BB962C8B-B14F-4D97-AF65-F5344CB8AC3E}">
        <p14:creationId xmlns:p14="http://schemas.microsoft.com/office/powerpoint/2010/main" val="18729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3"/>
          <p:cNvSpPr txBox="1">
            <a:spLocks noGrp="1"/>
          </p:cNvSpPr>
          <p:nvPr>
            <p:ph type="title"/>
          </p:nvPr>
        </p:nvSpPr>
        <p:spPr>
          <a:xfrm>
            <a:off x="1003047" y="2859274"/>
            <a:ext cx="2015291"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5100"/>
              <a:t>NLP</a:t>
            </a:r>
          </a:p>
        </p:txBody>
      </p:sp>
      <p:sp>
        <p:nvSpPr>
          <p:cNvPr id="325" name="Google Shape;325;p33"/>
          <p:cNvSpPr/>
          <p:nvPr/>
        </p:nvSpPr>
        <p:spPr>
          <a:xfrm>
            <a:off x="1372791" y="1865237"/>
            <a:ext cx="1414600" cy="805724"/>
          </a:xfrm>
          <a:prstGeom prst="rect">
            <a:avLst/>
          </a:prstGeom>
        </p:spPr>
        <p:txBody>
          <a:bodyPr>
            <a:prstTxWarp prst="textPlain">
              <a:avLst/>
            </a:prstTxWarp>
          </a:bodyPr>
          <a:lstStyle/>
          <a:p>
            <a:pPr lvl="0" algn="ctr"/>
            <a:r>
              <a:rPr lang="en-US" sz="6400" b="0" i="0">
                <a:ln w="19050" cap="flat" cmpd="sng">
                  <a:solidFill>
                    <a:schemeClr val="dk1"/>
                  </a:solidFill>
                  <a:prstDash val="solid"/>
                  <a:round/>
                  <a:headEnd type="none" w="sm" len="sm"/>
                  <a:tailEnd type="none" w="sm" len="sm"/>
                </a:ln>
                <a:solidFill>
                  <a:schemeClr val="accent1"/>
                </a:solidFill>
                <a:latin typeface="Archivo Black"/>
              </a:rPr>
              <a:t>03</a:t>
            </a:r>
            <a:endParaRPr sz="6400" b="0" i="0">
              <a:ln w="19050" cap="flat" cmpd="sng">
                <a:solidFill>
                  <a:schemeClr val="dk1"/>
                </a:solidFill>
                <a:prstDash val="solid"/>
                <a:round/>
                <a:headEnd type="none" w="sm" len="sm"/>
                <a:tailEnd type="none" w="sm" len="sm"/>
              </a:ln>
              <a:solidFill>
                <a:schemeClr val="accent1"/>
              </a:solidFill>
              <a:latin typeface="Archivo Black"/>
            </a:endParaRPr>
          </a:p>
        </p:txBody>
      </p:sp>
      <p:sp>
        <p:nvSpPr>
          <p:cNvPr id="55" name="Google Shape;264;p32">
            <a:extLst>
              <a:ext uri="{FF2B5EF4-FFF2-40B4-BE49-F238E27FC236}">
                <a16:creationId xmlns:a16="http://schemas.microsoft.com/office/drawing/2014/main" id="{B8D49673-2AB3-5543-0F95-E0806C09B838}"/>
              </a:ext>
            </a:extLst>
          </p:cNvPr>
          <p:cNvSpPr/>
          <p:nvPr/>
        </p:nvSpPr>
        <p:spPr>
          <a:xfrm rot="10800000" flipH="1">
            <a:off x="5453031" y="-488171"/>
            <a:ext cx="3411943" cy="2575321"/>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65;p32">
            <a:extLst>
              <a:ext uri="{FF2B5EF4-FFF2-40B4-BE49-F238E27FC236}">
                <a16:creationId xmlns:a16="http://schemas.microsoft.com/office/drawing/2014/main" id="{0C6C0D8C-C30A-43D0-312B-546813B0F68E}"/>
              </a:ext>
            </a:extLst>
          </p:cNvPr>
          <p:cNvGrpSpPr/>
          <p:nvPr/>
        </p:nvGrpSpPr>
        <p:grpSpPr>
          <a:xfrm>
            <a:off x="5264575" y="875144"/>
            <a:ext cx="3140694" cy="6601216"/>
            <a:chOff x="4295275" y="420400"/>
            <a:chExt cx="418575" cy="879775"/>
          </a:xfrm>
        </p:grpSpPr>
        <p:sp>
          <p:nvSpPr>
            <p:cNvPr id="322" name="Google Shape;266;p32">
              <a:extLst>
                <a:ext uri="{FF2B5EF4-FFF2-40B4-BE49-F238E27FC236}">
                  <a16:creationId xmlns:a16="http://schemas.microsoft.com/office/drawing/2014/main" id="{C218BBA6-CD88-E3AB-DFDC-77BCA05431AA}"/>
                </a:ext>
              </a:extLst>
            </p:cNvPr>
            <p:cNvSpPr/>
            <p:nvPr/>
          </p:nvSpPr>
          <p:spPr>
            <a:xfrm>
              <a:off x="4369825" y="1250650"/>
              <a:ext cx="114700" cy="47025"/>
            </a:xfrm>
            <a:custGeom>
              <a:avLst/>
              <a:gdLst/>
              <a:ahLst/>
              <a:cxnLst/>
              <a:rect l="l" t="t" r="r" b="b"/>
              <a:pathLst>
                <a:path w="4588" h="1881" extrusionOk="0">
                  <a:moveTo>
                    <a:pt x="2231" y="0"/>
                  </a:moveTo>
                  <a:lnTo>
                    <a:pt x="2231" y="26"/>
                  </a:lnTo>
                  <a:cubicBezTo>
                    <a:pt x="1956" y="477"/>
                    <a:pt x="1555" y="853"/>
                    <a:pt x="1053" y="1053"/>
                  </a:cubicBezTo>
                  <a:cubicBezTo>
                    <a:pt x="702" y="1203"/>
                    <a:pt x="326" y="1379"/>
                    <a:pt x="151" y="1604"/>
                  </a:cubicBezTo>
                  <a:cubicBezTo>
                    <a:pt x="51" y="1680"/>
                    <a:pt x="1" y="1780"/>
                    <a:pt x="26" y="1880"/>
                  </a:cubicBezTo>
                  <a:lnTo>
                    <a:pt x="3033" y="1880"/>
                  </a:lnTo>
                  <a:lnTo>
                    <a:pt x="3334" y="1579"/>
                  </a:lnTo>
                  <a:lnTo>
                    <a:pt x="3484" y="1454"/>
                  </a:lnTo>
                  <a:lnTo>
                    <a:pt x="3484" y="1880"/>
                  </a:lnTo>
                  <a:lnTo>
                    <a:pt x="4587" y="1880"/>
                  </a:lnTo>
                  <a:lnTo>
                    <a:pt x="4537" y="1604"/>
                  </a:lnTo>
                  <a:lnTo>
                    <a:pt x="4512" y="1178"/>
                  </a:lnTo>
                  <a:lnTo>
                    <a:pt x="2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67;p32">
              <a:extLst>
                <a:ext uri="{FF2B5EF4-FFF2-40B4-BE49-F238E27FC236}">
                  <a16:creationId xmlns:a16="http://schemas.microsoft.com/office/drawing/2014/main" id="{7E947EB9-6B3B-022C-546C-70D4ECED9A34}"/>
                </a:ext>
              </a:extLst>
            </p:cNvPr>
            <p:cNvSpPr/>
            <p:nvPr/>
          </p:nvSpPr>
          <p:spPr>
            <a:xfrm>
              <a:off x="4534625" y="1253150"/>
              <a:ext cx="114050" cy="47025"/>
            </a:xfrm>
            <a:custGeom>
              <a:avLst/>
              <a:gdLst/>
              <a:ahLst/>
              <a:cxnLst/>
              <a:rect l="l" t="t" r="r" b="b"/>
              <a:pathLst>
                <a:path w="4562" h="1881" extrusionOk="0">
                  <a:moveTo>
                    <a:pt x="2331" y="1"/>
                  </a:moveTo>
                  <a:lnTo>
                    <a:pt x="50" y="1179"/>
                  </a:lnTo>
                  <a:lnTo>
                    <a:pt x="25" y="1605"/>
                  </a:lnTo>
                  <a:lnTo>
                    <a:pt x="0" y="1880"/>
                  </a:lnTo>
                  <a:lnTo>
                    <a:pt x="1103" y="1880"/>
                  </a:lnTo>
                  <a:lnTo>
                    <a:pt x="1103" y="1454"/>
                  </a:lnTo>
                  <a:lnTo>
                    <a:pt x="1228" y="1605"/>
                  </a:lnTo>
                  <a:lnTo>
                    <a:pt x="1554" y="1880"/>
                  </a:lnTo>
                  <a:lnTo>
                    <a:pt x="4562" y="1880"/>
                  </a:lnTo>
                  <a:cubicBezTo>
                    <a:pt x="4562" y="1780"/>
                    <a:pt x="4511" y="1680"/>
                    <a:pt x="4436" y="1605"/>
                  </a:cubicBezTo>
                  <a:cubicBezTo>
                    <a:pt x="4236" y="1404"/>
                    <a:pt x="3860" y="1204"/>
                    <a:pt x="3509" y="1053"/>
                  </a:cubicBezTo>
                  <a:cubicBezTo>
                    <a:pt x="3033" y="853"/>
                    <a:pt x="2607" y="502"/>
                    <a:pt x="2331" y="26"/>
                  </a:cubicBezTo>
                  <a:lnTo>
                    <a:pt x="2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68;p32">
              <a:extLst>
                <a:ext uri="{FF2B5EF4-FFF2-40B4-BE49-F238E27FC236}">
                  <a16:creationId xmlns:a16="http://schemas.microsoft.com/office/drawing/2014/main" id="{B64DC2C2-A463-DD4C-C6AE-DA345C75B200}"/>
                </a:ext>
              </a:extLst>
            </p:cNvPr>
            <p:cNvSpPr/>
            <p:nvPr/>
          </p:nvSpPr>
          <p:spPr>
            <a:xfrm>
              <a:off x="4417450" y="795750"/>
              <a:ext cx="178600" cy="504425"/>
            </a:xfrm>
            <a:custGeom>
              <a:avLst/>
              <a:gdLst/>
              <a:ahLst/>
              <a:cxnLst/>
              <a:rect l="l" t="t" r="r" b="b"/>
              <a:pathLst>
                <a:path w="7144" h="20177" extrusionOk="0">
                  <a:moveTo>
                    <a:pt x="3058" y="1"/>
                  </a:moveTo>
                  <a:lnTo>
                    <a:pt x="0" y="1455"/>
                  </a:lnTo>
                  <a:lnTo>
                    <a:pt x="0" y="2257"/>
                  </a:lnTo>
                  <a:lnTo>
                    <a:pt x="25" y="2507"/>
                  </a:lnTo>
                  <a:lnTo>
                    <a:pt x="76" y="18297"/>
                  </a:lnTo>
                  <a:cubicBezTo>
                    <a:pt x="76" y="18297"/>
                    <a:pt x="2620" y="20080"/>
                    <a:pt x="2706" y="20080"/>
                  </a:cubicBezTo>
                  <a:cubicBezTo>
                    <a:pt x="2708" y="20080"/>
                    <a:pt x="2708" y="20079"/>
                    <a:pt x="2707" y="20076"/>
                  </a:cubicBezTo>
                  <a:cubicBezTo>
                    <a:pt x="2657" y="19976"/>
                    <a:pt x="3058" y="6066"/>
                    <a:pt x="3133" y="3485"/>
                  </a:cubicBezTo>
                  <a:cubicBezTo>
                    <a:pt x="3133" y="3209"/>
                    <a:pt x="3133" y="3059"/>
                    <a:pt x="3133" y="3059"/>
                  </a:cubicBezTo>
                  <a:lnTo>
                    <a:pt x="3609" y="3033"/>
                  </a:lnTo>
                  <a:lnTo>
                    <a:pt x="3660" y="3485"/>
                  </a:lnTo>
                  <a:lnTo>
                    <a:pt x="4687" y="20176"/>
                  </a:lnTo>
                  <a:lnTo>
                    <a:pt x="7143" y="18372"/>
                  </a:lnTo>
                  <a:lnTo>
                    <a:pt x="6868" y="2833"/>
                  </a:lnTo>
                  <a:lnTo>
                    <a:pt x="6868" y="2457"/>
                  </a:lnTo>
                  <a:lnTo>
                    <a:pt x="6868" y="1805"/>
                  </a:lnTo>
                  <a:lnTo>
                    <a:pt x="30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69;p32">
              <a:extLst>
                <a:ext uri="{FF2B5EF4-FFF2-40B4-BE49-F238E27FC236}">
                  <a16:creationId xmlns:a16="http://schemas.microsoft.com/office/drawing/2014/main" id="{A0ECF8E1-4285-279A-F997-029D3042ACE9}"/>
                </a:ext>
              </a:extLst>
            </p:cNvPr>
            <p:cNvSpPr/>
            <p:nvPr/>
          </p:nvSpPr>
          <p:spPr>
            <a:xfrm>
              <a:off x="4417450" y="795750"/>
              <a:ext cx="171700" cy="61450"/>
            </a:xfrm>
            <a:custGeom>
              <a:avLst/>
              <a:gdLst/>
              <a:ahLst/>
              <a:cxnLst/>
              <a:rect l="l" t="t" r="r" b="b"/>
              <a:pathLst>
                <a:path w="6868" h="2458" extrusionOk="0">
                  <a:moveTo>
                    <a:pt x="3058" y="1"/>
                  </a:moveTo>
                  <a:lnTo>
                    <a:pt x="0" y="1455"/>
                  </a:lnTo>
                  <a:lnTo>
                    <a:pt x="0" y="2257"/>
                  </a:lnTo>
                  <a:cubicBezTo>
                    <a:pt x="1780" y="2307"/>
                    <a:pt x="5314" y="2432"/>
                    <a:pt x="6868" y="2457"/>
                  </a:cubicBezTo>
                  <a:lnTo>
                    <a:pt x="6868" y="1805"/>
                  </a:lnTo>
                  <a:lnTo>
                    <a:pt x="3058"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70;p32">
              <a:extLst>
                <a:ext uri="{FF2B5EF4-FFF2-40B4-BE49-F238E27FC236}">
                  <a16:creationId xmlns:a16="http://schemas.microsoft.com/office/drawing/2014/main" id="{41B81CB8-8B76-82B5-B9DB-8DC14634C17C}"/>
                </a:ext>
              </a:extLst>
            </p:cNvPr>
            <p:cNvSpPr/>
            <p:nvPr/>
          </p:nvSpPr>
          <p:spPr>
            <a:xfrm>
              <a:off x="4465075" y="872200"/>
              <a:ext cx="30725" cy="10675"/>
            </a:xfrm>
            <a:custGeom>
              <a:avLst/>
              <a:gdLst/>
              <a:ahLst/>
              <a:cxnLst/>
              <a:rect l="l" t="t" r="r" b="b"/>
              <a:pathLst>
                <a:path w="1229" h="427" extrusionOk="0">
                  <a:moveTo>
                    <a:pt x="351" y="1"/>
                  </a:moveTo>
                  <a:lnTo>
                    <a:pt x="927" y="176"/>
                  </a:lnTo>
                  <a:cubicBezTo>
                    <a:pt x="927" y="176"/>
                    <a:pt x="50" y="402"/>
                    <a:pt x="0" y="427"/>
                  </a:cubicBezTo>
                  <a:lnTo>
                    <a:pt x="1228" y="427"/>
                  </a:lnTo>
                  <a:cubicBezTo>
                    <a:pt x="1228" y="151"/>
                    <a:pt x="1228" y="1"/>
                    <a:pt x="1228"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71;p32">
              <a:extLst>
                <a:ext uri="{FF2B5EF4-FFF2-40B4-BE49-F238E27FC236}">
                  <a16:creationId xmlns:a16="http://schemas.microsoft.com/office/drawing/2014/main" id="{201ED109-A496-98BA-E2CC-09A08B6FCC43}"/>
                </a:ext>
              </a:extLst>
            </p:cNvPr>
            <p:cNvSpPr/>
            <p:nvPr/>
          </p:nvSpPr>
          <p:spPr>
            <a:xfrm>
              <a:off x="4507675" y="871575"/>
              <a:ext cx="33850" cy="11300"/>
            </a:xfrm>
            <a:custGeom>
              <a:avLst/>
              <a:gdLst/>
              <a:ahLst/>
              <a:cxnLst/>
              <a:rect l="l" t="t" r="r" b="b"/>
              <a:pathLst>
                <a:path w="1354" h="452" extrusionOk="0">
                  <a:moveTo>
                    <a:pt x="0" y="0"/>
                  </a:moveTo>
                  <a:lnTo>
                    <a:pt x="51" y="452"/>
                  </a:lnTo>
                  <a:lnTo>
                    <a:pt x="1354" y="452"/>
                  </a:lnTo>
                  <a:lnTo>
                    <a:pt x="426" y="201"/>
                  </a:lnTo>
                  <a:lnTo>
                    <a:pt x="878"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72;p32">
              <a:extLst>
                <a:ext uri="{FF2B5EF4-FFF2-40B4-BE49-F238E27FC236}">
                  <a16:creationId xmlns:a16="http://schemas.microsoft.com/office/drawing/2014/main" id="{DB7202DD-444D-FDC5-4A6E-3F1FBDE8E3A6}"/>
                </a:ext>
              </a:extLst>
            </p:cNvPr>
            <p:cNvSpPr/>
            <p:nvPr/>
          </p:nvSpPr>
          <p:spPr>
            <a:xfrm>
              <a:off x="4679975" y="461800"/>
              <a:ext cx="25725" cy="21950"/>
            </a:xfrm>
            <a:custGeom>
              <a:avLst/>
              <a:gdLst/>
              <a:ahLst/>
              <a:cxnLst/>
              <a:rect l="l" t="t" r="r" b="b"/>
              <a:pathLst>
                <a:path w="1029" h="878" extrusionOk="0">
                  <a:moveTo>
                    <a:pt x="151" y="0"/>
                  </a:moveTo>
                  <a:lnTo>
                    <a:pt x="1" y="777"/>
                  </a:lnTo>
                  <a:cubicBezTo>
                    <a:pt x="1" y="777"/>
                    <a:pt x="986" y="876"/>
                    <a:pt x="1003" y="878"/>
                  </a:cubicBezTo>
                  <a:lnTo>
                    <a:pt x="1003" y="878"/>
                  </a:lnTo>
                  <a:cubicBezTo>
                    <a:pt x="978" y="873"/>
                    <a:pt x="1028" y="25"/>
                    <a:pt x="1028" y="25"/>
                  </a:cubicBezTo>
                  <a:lnTo>
                    <a:pt x="151" y="0"/>
                  </a:lnTo>
                  <a:close/>
                  <a:moveTo>
                    <a:pt x="1003" y="878"/>
                  </a:moveTo>
                  <a:cubicBezTo>
                    <a:pt x="1003" y="878"/>
                    <a:pt x="1003" y="878"/>
                    <a:pt x="1003" y="878"/>
                  </a:cubicBezTo>
                  <a:cubicBezTo>
                    <a:pt x="1003" y="878"/>
                    <a:pt x="1003" y="878"/>
                    <a:pt x="1003" y="878"/>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73;p32">
              <a:extLst>
                <a:ext uri="{FF2B5EF4-FFF2-40B4-BE49-F238E27FC236}">
                  <a16:creationId xmlns:a16="http://schemas.microsoft.com/office/drawing/2014/main" id="{0ACEB12E-C5D6-7997-AAFF-415419520200}"/>
                </a:ext>
              </a:extLst>
            </p:cNvPr>
            <p:cNvSpPr/>
            <p:nvPr/>
          </p:nvSpPr>
          <p:spPr>
            <a:xfrm>
              <a:off x="4677475" y="420400"/>
              <a:ext cx="33850" cy="49750"/>
            </a:xfrm>
            <a:custGeom>
              <a:avLst/>
              <a:gdLst/>
              <a:ahLst/>
              <a:cxnLst/>
              <a:rect l="l" t="t" r="r" b="b"/>
              <a:pathLst>
                <a:path w="1354" h="1990" extrusionOk="0">
                  <a:moveTo>
                    <a:pt x="735" y="1"/>
                  </a:moveTo>
                  <a:cubicBezTo>
                    <a:pt x="726" y="1"/>
                    <a:pt x="715" y="9"/>
                    <a:pt x="702" y="27"/>
                  </a:cubicBezTo>
                  <a:cubicBezTo>
                    <a:pt x="627" y="77"/>
                    <a:pt x="552" y="930"/>
                    <a:pt x="552" y="930"/>
                  </a:cubicBezTo>
                  <a:lnTo>
                    <a:pt x="477" y="930"/>
                  </a:lnTo>
                  <a:cubicBezTo>
                    <a:pt x="477" y="930"/>
                    <a:pt x="502" y="228"/>
                    <a:pt x="477" y="153"/>
                  </a:cubicBezTo>
                  <a:cubicBezTo>
                    <a:pt x="477" y="76"/>
                    <a:pt x="462" y="43"/>
                    <a:pt x="433" y="43"/>
                  </a:cubicBezTo>
                  <a:cubicBezTo>
                    <a:pt x="424" y="43"/>
                    <a:pt x="413" y="46"/>
                    <a:pt x="401" y="52"/>
                  </a:cubicBezTo>
                  <a:cubicBezTo>
                    <a:pt x="301" y="103"/>
                    <a:pt x="0" y="1857"/>
                    <a:pt x="376" y="1957"/>
                  </a:cubicBezTo>
                  <a:cubicBezTo>
                    <a:pt x="490" y="1979"/>
                    <a:pt x="600" y="1990"/>
                    <a:pt x="702" y="1990"/>
                  </a:cubicBezTo>
                  <a:cubicBezTo>
                    <a:pt x="958" y="1990"/>
                    <a:pt x="1164" y="1918"/>
                    <a:pt x="1254" y="1757"/>
                  </a:cubicBezTo>
                  <a:cubicBezTo>
                    <a:pt x="1354" y="1531"/>
                    <a:pt x="1354" y="579"/>
                    <a:pt x="1354" y="453"/>
                  </a:cubicBezTo>
                  <a:cubicBezTo>
                    <a:pt x="1354" y="347"/>
                    <a:pt x="1316" y="316"/>
                    <a:pt x="1285" y="316"/>
                  </a:cubicBezTo>
                  <a:cubicBezTo>
                    <a:pt x="1272" y="316"/>
                    <a:pt x="1261" y="321"/>
                    <a:pt x="1254" y="328"/>
                  </a:cubicBezTo>
                  <a:cubicBezTo>
                    <a:pt x="1229" y="353"/>
                    <a:pt x="1128" y="955"/>
                    <a:pt x="1128" y="955"/>
                  </a:cubicBezTo>
                  <a:lnTo>
                    <a:pt x="1078" y="955"/>
                  </a:lnTo>
                  <a:cubicBezTo>
                    <a:pt x="1078" y="955"/>
                    <a:pt x="1103" y="303"/>
                    <a:pt x="1103" y="203"/>
                  </a:cubicBezTo>
                  <a:cubicBezTo>
                    <a:pt x="1088" y="129"/>
                    <a:pt x="1056" y="107"/>
                    <a:pt x="1027" y="107"/>
                  </a:cubicBezTo>
                  <a:cubicBezTo>
                    <a:pt x="1007" y="107"/>
                    <a:pt x="988" y="117"/>
                    <a:pt x="978" y="128"/>
                  </a:cubicBezTo>
                  <a:cubicBezTo>
                    <a:pt x="953" y="128"/>
                    <a:pt x="853" y="955"/>
                    <a:pt x="853" y="955"/>
                  </a:cubicBezTo>
                  <a:lnTo>
                    <a:pt x="777" y="955"/>
                  </a:lnTo>
                  <a:cubicBezTo>
                    <a:pt x="777" y="955"/>
                    <a:pt x="802" y="203"/>
                    <a:pt x="802" y="128"/>
                  </a:cubicBezTo>
                  <a:cubicBezTo>
                    <a:pt x="784" y="71"/>
                    <a:pt x="765" y="1"/>
                    <a:pt x="735" y="1"/>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74;p32">
              <a:extLst>
                <a:ext uri="{FF2B5EF4-FFF2-40B4-BE49-F238E27FC236}">
                  <a16:creationId xmlns:a16="http://schemas.microsoft.com/office/drawing/2014/main" id="{B88B0BE7-2B46-8F1C-2412-4CB651118796}"/>
                </a:ext>
              </a:extLst>
            </p:cNvPr>
            <p:cNvSpPr/>
            <p:nvPr/>
          </p:nvSpPr>
          <p:spPr>
            <a:xfrm>
              <a:off x="4687500" y="443150"/>
              <a:ext cx="20700" cy="1750"/>
            </a:xfrm>
            <a:custGeom>
              <a:avLst/>
              <a:gdLst/>
              <a:ahLst/>
              <a:cxnLst/>
              <a:rect l="l" t="t" r="r" b="b"/>
              <a:pathLst>
                <a:path w="828" h="70" extrusionOk="0">
                  <a:moveTo>
                    <a:pt x="274" y="1"/>
                  </a:moveTo>
                  <a:cubicBezTo>
                    <a:pt x="159" y="1"/>
                    <a:pt x="57" y="13"/>
                    <a:pt x="0" y="45"/>
                  </a:cubicBezTo>
                  <a:cubicBezTo>
                    <a:pt x="0" y="45"/>
                    <a:pt x="828" y="70"/>
                    <a:pt x="828" y="70"/>
                  </a:cubicBezTo>
                  <a:cubicBezTo>
                    <a:pt x="810" y="53"/>
                    <a:pt x="516" y="1"/>
                    <a:pt x="274"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75;p32">
              <a:extLst>
                <a:ext uri="{FF2B5EF4-FFF2-40B4-BE49-F238E27FC236}">
                  <a16:creationId xmlns:a16="http://schemas.microsoft.com/office/drawing/2014/main" id="{ACC8E0E6-A396-2159-BC5F-34A57ED6FE9C}"/>
                </a:ext>
              </a:extLst>
            </p:cNvPr>
            <p:cNvSpPr/>
            <p:nvPr/>
          </p:nvSpPr>
          <p:spPr>
            <a:xfrm>
              <a:off x="4672450" y="439000"/>
              <a:ext cx="24475" cy="30500"/>
            </a:xfrm>
            <a:custGeom>
              <a:avLst/>
              <a:gdLst/>
              <a:ahLst/>
              <a:cxnLst/>
              <a:rect l="l" t="t" r="r" b="b"/>
              <a:pathLst>
                <a:path w="979" h="1220" extrusionOk="0">
                  <a:moveTo>
                    <a:pt x="125" y="0"/>
                  </a:moveTo>
                  <a:cubicBezTo>
                    <a:pt x="104" y="0"/>
                    <a:pt x="87" y="13"/>
                    <a:pt x="76" y="35"/>
                  </a:cubicBezTo>
                  <a:cubicBezTo>
                    <a:pt x="76" y="110"/>
                    <a:pt x="51" y="386"/>
                    <a:pt x="51" y="386"/>
                  </a:cubicBezTo>
                  <a:cubicBezTo>
                    <a:pt x="51" y="386"/>
                    <a:pt x="1" y="787"/>
                    <a:pt x="76" y="963"/>
                  </a:cubicBezTo>
                  <a:cubicBezTo>
                    <a:pt x="151" y="1138"/>
                    <a:pt x="377" y="1188"/>
                    <a:pt x="577" y="1213"/>
                  </a:cubicBezTo>
                  <a:cubicBezTo>
                    <a:pt x="612" y="1217"/>
                    <a:pt x="642" y="1220"/>
                    <a:pt x="670" y="1220"/>
                  </a:cubicBezTo>
                  <a:cubicBezTo>
                    <a:pt x="804" y="1220"/>
                    <a:pt x="866" y="1171"/>
                    <a:pt x="928" y="1088"/>
                  </a:cubicBezTo>
                  <a:cubicBezTo>
                    <a:pt x="978" y="1013"/>
                    <a:pt x="978" y="862"/>
                    <a:pt x="828" y="737"/>
                  </a:cubicBezTo>
                  <a:cubicBezTo>
                    <a:pt x="678" y="637"/>
                    <a:pt x="452" y="637"/>
                    <a:pt x="327" y="637"/>
                  </a:cubicBezTo>
                  <a:cubicBezTo>
                    <a:pt x="327" y="536"/>
                    <a:pt x="327" y="486"/>
                    <a:pt x="327" y="336"/>
                  </a:cubicBezTo>
                  <a:cubicBezTo>
                    <a:pt x="327" y="211"/>
                    <a:pt x="302" y="135"/>
                    <a:pt x="227" y="60"/>
                  </a:cubicBezTo>
                  <a:cubicBezTo>
                    <a:pt x="185" y="19"/>
                    <a:pt x="151" y="0"/>
                    <a:pt x="125"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76;p32">
              <a:extLst>
                <a:ext uri="{FF2B5EF4-FFF2-40B4-BE49-F238E27FC236}">
                  <a16:creationId xmlns:a16="http://schemas.microsoft.com/office/drawing/2014/main" id="{E9FE067E-A734-B426-BF2C-9E1B7C43858E}"/>
                </a:ext>
              </a:extLst>
            </p:cNvPr>
            <p:cNvSpPr/>
            <p:nvPr/>
          </p:nvSpPr>
          <p:spPr>
            <a:xfrm>
              <a:off x="4688750" y="451075"/>
              <a:ext cx="16950" cy="4475"/>
            </a:xfrm>
            <a:custGeom>
              <a:avLst/>
              <a:gdLst/>
              <a:ahLst/>
              <a:cxnLst/>
              <a:rect l="l" t="t" r="r" b="b"/>
              <a:pathLst>
                <a:path w="678" h="179" extrusionOk="0">
                  <a:moveTo>
                    <a:pt x="8" y="0"/>
                  </a:moveTo>
                  <a:cubicBezTo>
                    <a:pt x="3" y="0"/>
                    <a:pt x="1" y="1"/>
                    <a:pt x="1" y="3"/>
                  </a:cubicBezTo>
                  <a:cubicBezTo>
                    <a:pt x="1" y="3"/>
                    <a:pt x="276" y="179"/>
                    <a:pt x="326" y="179"/>
                  </a:cubicBezTo>
                  <a:cubicBezTo>
                    <a:pt x="351" y="179"/>
                    <a:pt x="677" y="28"/>
                    <a:pt x="677" y="28"/>
                  </a:cubicBezTo>
                  <a:cubicBezTo>
                    <a:pt x="677" y="26"/>
                    <a:pt x="673" y="24"/>
                    <a:pt x="664" y="24"/>
                  </a:cubicBezTo>
                  <a:cubicBezTo>
                    <a:pt x="598" y="24"/>
                    <a:pt x="301" y="104"/>
                    <a:pt x="301" y="104"/>
                  </a:cubicBezTo>
                  <a:cubicBezTo>
                    <a:pt x="301" y="104"/>
                    <a:pt x="53" y="0"/>
                    <a:pt x="8"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77;p32">
              <a:extLst>
                <a:ext uri="{FF2B5EF4-FFF2-40B4-BE49-F238E27FC236}">
                  <a16:creationId xmlns:a16="http://schemas.microsoft.com/office/drawing/2014/main" id="{DE34E1B2-43F0-43AC-CA78-D678955C0053}"/>
                </a:ext>
              </a:extLst>
            </p:cNvPr>
            <p:cNvSpPr/>
            <p:nvPr/>
          </p:nvSpPr>
          <p:spPr>
            <a:xfrm>
              <a:off x="4673100" y="475575"/>
              <a:ext cx="38225" cy="20750"/>
            </a:xfrm>
            <a:custGeom>
              <a:avLst/>
              <a:gdLst/>
              <a:ahLst/>
              <a:cxnLst/>
              <a:rect l="l" t="t" r="r" b="b"/>
              <a:pathLst>
                <a:path w="1529" h="830" extrusionOk="0">
                  <a:moveTo>
                    <a:pt x="25" y="1"/>
                  </a:moveTo>
                  <a:lnTo>
                    <a:pt x="0" y="352"/>
                  </a:lnTo>
                  <a:lnTo>
                    <a:pt x="0" y="728"/>
                  </a:lnTo>
                  <a:cubicBezTo>
                    <a:pt x="0" y="728"/>
                    <a:pt x="1479" y="828"/>
                    <a:pt x="1479" y="828"/>
                  </a:cubicBezTo>
                  <a:cubicBezTo>
                    <a:pt x="1479" y="829"/>
                    <a:pt x="1479" y="829"/>
                    <a:pt x="1479" y="829"/>
                  </a:cubicBezTo>
                  <a:cubicBezTo>
                    <a:pt x="1481" y="829"/>
                    <a:pt x="1504" y="568"/>
                    <a:pt x="1504" y="352"/>
                  </a:cubicBezTo>
                  <a:cubicBezTo>
                    <a:pt x="1529" y="201"/>
                    <a:pt x="1529" y="76"/>
                    <a:pt x="1529" y="76"/>
                  </a:cubicBezTo>
                  <a:lnTo>
                    <a:pt x="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78;p32">
              <a:extLst>
                <a:ext uri="{FF2B5EF4-FFF2-40B4-BE49-F238E27FC236}">
                  <a16:creationId xmlns:a16="http://schemas.microsoft.com/office/drawing/2014/main" id="{AFBE1D9B-4D7B-0B0A-9202-7DC86877EBA2}"/>
                </a:ext>
              </a:extLst>
            </p:cNvPr>
            <p:cNvSpPr/>
            <p:nvPr/>
          </p:nvSpPr>
          <p:spPr>
            <a:xfrm>
              <a:off x="4673100" y="484350"/>
              <a:ext cx="37600" cy="11975"/>
            </a:xfrm>
            <a:custGeom>
              <a:avLst/>
              <a:gdLst/>
              <a:ahLst/>
              <a:cxnLst/>
              <a:rect l="l" t="t" r="r" b="b"/>
              <a:pathLst>
                <a:path w="1504" h="479" extrusionOk="0">
                  <a:moveTo>
                    <a:pt x="0" y="1"/>
                  </a:moveTo>
                  <a:lnTo>
                    <a:pt x="0" y="377"/>
                  </a:lnTo>
                  <a:cubicBezTo>
                    <a:pt x="0" y="377"/>
                    <a:pt x="1479" y="477"/>
                    <a:pt x="1479" y="477"/>
                  </a:cubicBezTo>
                  <a:cubicBezTo>
                    <a:pt x="1479" y="478"/>
                    <a:pt x="1479" y="478"/>
                    <a:pt x="1479" y="478"/>
                  </a:cubicBezTo>
                  <a:cubicBezTo>
                    <a:pt x="1481" y="478"/>
                    <a:pt x="1504" y="217"/>
                    <a:pt x="1504"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79;p32">
              <a:extLst>
                <a:ext uri="{FF2B5EF4-FFF2-40B4-BE49-F238E27FC236}">
                  <a16:creationId xmlns:a16="http://schemas.microsoft.com/office/drawing/2014/main" id="{D3C69CEE-4EE1-89F1-4574-7B7F79939431}"/>
                </a:ext>
              </a:extLst>
            </p:cNvPr>
            <p:cNvSpPr/>
            <p:nvPr/>
          </p:nvSpPr>
          <p:spPr>
            <a:xfrm>
              <a:off x="4516000" y="488125"/>
              <a:ext cx="197850" cy="149875"/>
            </a:xfrm>
            <a:custGeom>
              <a:avLst/>
              <a:gdLst/>
              <a:ahLst/>
              <a:cxnLst/>
              <a:rect l="l" t="t" r="r" b="b"/>
              <a:pathLst>
                <a:path w="7914" h="5995" extrusionOk="0">
                  <a:moveTo>
                    <a:pt x="6058" y="0"/>
                  </a:moveTo>
                  <a:lnTo>
                    <a:pt x="5281" y="3534"/>
                  </a:lnTo>
                  <a:cubicBezTo>
                    <a:pt x="5281" y="3534"/>
                    <a:pt x="4342" y="3546"/>
                    <a:pt x="3317" y="3546"/>
                  </a:cubicBezTo>
                  <a:cubicBezTo>
                    <a:pt x="2293" y="3546"/>
                    <a:pt x="1184" y="3534"/>
                    <a:pt x="845" y="3484"/>
                  </a:cubicBezTo>
                  <a:cubicBezTo>
                    <a:pt x="838" y="3483"/>
                    <a:pt x="831" y="3482"/>
                    <a:pt x="824" y="3482"/>
                  </a:cubicBezTo>
                  <a:cubicBezTo>
                    <a:pt x="358" y="3482"/>
                    <a:pt x="0" y="5841"/>
                    <a:pt x="2073" y="5940"/>
                  </a:cubicBezTo>
                  <a:cubicBezTo>
                    <a:pt x="2096" y="5951"/>
                    <a:pt x="2838" y="5994"/>
                    <a:pt x="3783" y="5994"/>
                  </a:cubicBezTo>
                  <a:cubicBezTo>
                    <a:pt x="4902" y="5994"/>
                    <a:pt x="6307" y="5934"/>
                    <a:pt x="7136" y="5689"/>
                  </a:cubicBezTo>
                  <a:cubicBezTo>
                    <a:pt x="7211" y="5664"/>
                    <a:pt x="7287" y="5589"/>
                    <a:pt x="7312" y="5489"/>
                  </a:cubicBezTo>
                  <a:cubicBezTo>
                    <a:pt x="7537" y="4762"/>
                    <a:pt x="7838" y="1955"/>
                    <a:pt x="7913" y="150"/>
                  </a:cubicBezTo>
                  <a:cubicBezTo>
                    <a:pt x="7086" y="75"/>
                    <a:pt x="6058" y="0"/>
                    <a:pt x="6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80;p32">
              <a:extLst>
                <a:ext uri="{FF2B5EF4-FFF2-40B4-BE49-F238E27FC236}">
                  <a16:creationId xmlns:a16="http://schemas.microsoft.com/office/drawing/2014/main" id="{6374A469-0F7F-63CD-F31A-1C62807717ED}"/>
                </a:ext>
              </a:extLst>
            </p:cNvPr>
            <p:cNvSpPr/>
            <p:nvPr/>
          </p:nvSpPr>
          <p:spPr>
            <a:xfrm>
              <a:off x="4650075" y="582375"/>
              <a:ext cx="25550" cy="24875"/>
            </a:xfrm>
            <a:custGeom>
              <a:avLst/>
              <a:gdLst/>
              <a:ahLst/>
              <a:cxnLst/>
              <a:rect l="l" t="t" r="r" b="b"/>
              <a:pathLst>
                <a:path w="1022" h="995" extrusionOk="0">
                  <a:moveTo>
                    <a:pt x="278" y="0"/>
                  </a:moveTo>
                  <a:cubicBezTo>
                    <a:pt x="190" y="0"/>
                    <a:pt x="115" y="27"/>
                    <a:pt x="69" y="90"/>
                  </a:cubicBezTo>
                  <a:cubicBezTo>
                    <a:pt x="1" y="203"/>
                    <a:pt x="467" y="995"/>
                    <a:pt x="686" y="995"/>
                  </a:cubicBezTo>
                  <a:cubicBezTo>
                    <a:pt x="709" y="995"/>
                    <a:pt x="729" y="986"/>
                    <a:pt x="746" y="967"/>
                  </a:cubicBezTo>
                  <a:cubicBezTo>
                    <a:pt x="896" y="766"/>
                    <a:pt x="520" y="416"/>
                    <a:pt x="520" y="416"/>
                  </a:cubicBezTo>
                  <a:lnTo>
                    <a:pt x="520" y="416"/>
                  </a:lnTo>
                  <a:cubicBezTo>
                    <a:pt x="520" y="416"/>
                    <a:pt x="785" y="575"/>
                    <a:pt x="930" y="575"/>
                  </a:cubicBezTo>
                  <a:cubicBezTo>
                    <a:pt x="984" y="575"/>
                    <a:pt x="1021" y="552"/>
                    <a:pt x="1021" y="491"/>
                  </a:cubicBezTo>
                  <a:cubicBezTo>
                    <a:pt x="1021" y="298"/>
                    <a:pt x="575" y="0"/>
                    <a:pt x="278"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81;p32">
              <a:extLst>
                <a:ext uri="{FF2B5EF4-FFF2-40B4-BE49-F238E27FC236}">
                  <a16:creationId xmlns:a16="http://schemas.microsoft.com/office/drawing/2014/main" id="{6AE01212-371D-E240-5377-4B170FA70064}"/>
                </a:ext>
              </a:extLst>
            </p:cNvPr>
            <p:cNvSpPr/>
            <p:nvPr/>
          </p:nvSpPr>
          <p:spPr>
            <a:xfrm>
              <a:off x="4700200" y="481425"/>
              <a:ext cx="6750" cy="5550"/>
            </a:xfrm>
            <a:custGeom>
              <a:avLst/>
              <a:gdLst/>
              <a:ahLst/>
              <a:cxnLst/>
              <a:rect l="l" t="t" r="r" b="b"/>
              <a:pathLst>
                <a:path w="270" h="222" extrusionOk="0">
                  <a:moveTo>
                    <a:pt x="134" y="1"/>
                  </a:moveTo>
                  <a:cubicBezTo>
                    <a:pt x="107" y="1"/>
                    <a:pt x="84" y="13"/>
                    <a:pt x="69" y="42"/>
                  </a:cubicBezTo>
                  <a:cubicBezTo>
                    <a:pt x="0" y="111"/>
                    <a:pt x="57" y="221"/>
                    <a:pt x="143" y="221"/>
                  </a:cubicBezTo>
                  <a:cubicBezTo>
                    <a:pt x="152" y="221"/>
                    <a:pt x="160" y="220"/>
                    <a:pt x="169" y="218"/>
                  </a:cubicBezTo>
                  <a:cubicBezTo>
                    <a:pt x="219" y="218"/>
                    <a:pt x="244" y="193"/>
                    <a:pt x="269" y="143"/>
                  </a:cubicBezTo>
                  <a:cubicBezTo>
                    <a:pt x="269" y="68"/>
                    <a:pt x="244" y="17"/>
                    <a:pt x="194" y="17"/>
                  </a:cubicBezTo>
                  <a:cubicBezTo>
                    <a:pt x="173" y="7"/>
                    <a:pt x="153"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82;p32">
              <a:extLst>
                <a:ext uri="{FF2B5EF4-FFF2-40B4-BE49-F238E27FC236}">
                  <a16:creationId xmlns:a16="http://schemas.microsoft.com/office/drawing/2014/main" id="{A16A41FC-6EEC-0050-5760-DE81761CD706}"/>
                </a:ext>
              </a:extLst>
            </p:cNvPr>
            <p:cNvSpPr/>
            <p:nvPr/>
          </p:nvSpPr>
          <p:spPr>
            <a:xfrm>
              <a:off x="4408050" y="569275"/>
              <a:ext cx="191750" cy="276750"/>
            </a:xfrm>
            <a:custGeom>
              <a:avLst/>
              <a:gdLst/>
              <a:ahLst/>
              <a:cxnLst/>
              <a:rect l="l" t="t" r="r" b="b"/>
              <a:pathLst>
                <a:path w="7670" h="11070" extrusionOk="0">
                  <a:moveTo>
                    <a:pt x="4240" y="0"/>
                  </a:moveTo>
                  <a:cubicBezTo>
                    <a:pt x="3514" y="0"/>
                    <a:pt x="2306" y="238"/>
                    <a:pt x="2306" y="238"/>
                  </a:cubicBezTo>
                  <a:cubicBezTo>
                    <a:pt x="2306" y="238"/>
                    <a:pt x="2156" y="288"/>
                    <a:pt x="1955" y="338"/>
                  </a:cubicBezTo>
                  <a:cubicBezTo>
                    <a:pt x="1454" y="463"/>
                    <a:pt x="627" y="689"/>
                    <a:pt x="427" y="864"/>
                  </a:cubicBezTo>
                  <a:cubicBezTo>
                    <a:pt x="126" y="1115"/>
                    <a:pt x="51" y="1341"/>
                    <a:pt x="101" y="2168"/>
                  </a:cubicBezTo>
                  <a:cubicBezTo>
                    <a:pt x="223" y="3388"/>
                    <a:pt x="369" y="4727"/>
                    <a:pt x="399" y="4727"/>
                  </a:cubicBezTo>
                  <a:cubicBezTo>
                    <a:pt x="400" y="4727"/>
                    <a:pt x="401" y="4726"/>
                    <a:pt x="401" y="4724"/>
                  </a:cubicBezTo>
                  <a:lnTo>
                    <a:pt x="401" y="4724"/>
                  </a:lnTo>
                  <a:lnTo>
                    <a:pt x="0" y="10689"/>
                  </a:lnTo>
                  <a:cubicBezTo>
                    <a:pt x="0" y="10689"/>
                    <a:pt x="745" y="10797"/>
                    <a:pt x="1478" y="10797"/>
                  </a:cubicBezTo>
                  <a:cubicBezTo>
                    <a:pt x="1804" y="10797"/>
                    <a:pt x="2127" y="10776"/>
                    <a:pt x="2381" y="10714"/>
                  </a:cubicBezTo>
                  <a:cubicBezTo>
                    <a:pt x="2983" y="10564"/>
                    <a:pt x="3234" y="10363"/>
                    <a:pt x="3434" y="10138"/>
                  </a:cubicBezTo>
                  <a:cubicBezTo>
                    <a:pt x="3584" y="9987"/>
                    <a:pt x="3635" y="9887"/>
                    <a:pt x="3635" y="9887"/>
                  </a:cubicBezTo>
                  <a:cubicBezTo>
                    <a:pt x="3635" y="9887"/>
                    <a:pt x="4161" y="10639"/>
                    <a:pt x="5264" y="10915"/>
                  </a:cubicBezTo>
                  <a:cubicBezTo>
                    <a:pt x="5738" y="11036"/>
                    <a:pt x="6227" y="11070"/>
                    <a:pt x="6625" y="11070"/>
                  </a:cubicBezTo>
                  <a:cubicBezTo>
                    <a:pt x="7133" y="11070"/>
                    <a:pt x="7494" y="11015"/>
                    <a:pt x="7494" y="11015"/>
                  </a:cubicBezTo>
                  <a:lnTo>
                    <a:pt x="7093" y="3897"/>
                  </a:lnTo>
                  <a:cubicBezTo>
                    <a:pt x="7093" y="3897"/>
                    <a:pt x="7670" y="965"/>
                    <a:pt x="7369" y="739"/>
                  </a:cubicBezTo>
                  <a:cubicBezTo>
                    <a:pt x="7193" y="614"/>
                    <a:pt x="6366" y="388"/>
                    <a:pt x="5615" y="213"/>
                  </a:cubicBezTo>
                  <a:cubicBezTo>
                    <a:pt x="5163" y="112"/>
                    <a:pt x="4737" y="37"/>
                    <a:pt x="4487" y="12"/>
                  </a:cubicBezTo>
                  <a:cubicBezTo>
                    <a:pt x="4414" y="4"/>
                    <a:pt x="4331" y="0"/>
                    <a:pt x="4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83;p32">
              <a:extLst>
                <a:ext uri="{FF2B5EF4-FFF2-40B4-BE49-F238E27FC236}">
                  <a16:creationId xmlns:a16="http://schemas.microsoft.com/office/drawing/2014/main" id="{FBABD10D-CD1F-DE2E-2E74-149353C9A347}"/>
                </a:ext>
              </a:extLst>
            </p:cNvPr>
            <p:cNvSpPr/>
            <p:nvPr/>
          </p:nvSpPr>
          <p:spPr>
            <a:xfrm>
              <a:off x="4493900" y="703650"/>
              <a:ext cx="5025" cy="119075"/>
            </a:xfrm>
            <a:custGeom>
              <a:avLst/>
              <a:gdLst/>
              <a:ahLst/>
              <a:cxnLst/>
              <a:rect l="l" t="t" r="r" b="b"/>
              <a:pathLst>
                <a:path w="201" h="4763" extrusionOk="0">
                  <a:moveTo>
                    <a:pt x="25" y="1"/>
                  </a:moveTo>
                  <a:lnTo>
                    <a:pt x="0" y="4763"/>
                  </a:lnTo>
                  <a:cubicBezTo>
                    <a:pt x="150" y="4612"/>
                    <a:pt x="201" y="4512"/>
                    <a:pt x="201" y="4512"/>
                  </a:cubicBezTo>
                  <a:lnTo>
                    <a:pt x="175" y="201"/>
                  </a:lnTo>
                  <a:lnTo>
                    <a:pt x="25"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4;p32">
              <a:extLst>
                <a:ext uri="{FF2B5EF4-FFF2-40B4-BE49-F238E27FC236}">
                  <a16:creationId xmlns:a16="http://schemas.microsoft.com/office/drawing/2014/main" id="{D25C5A1E-519C-BAA6-730F-EEA8C89E1E0A}"/>
                </a:ext>
              </a:extLst>
            </p:cNvPr>
            <p:cNvSpPr/>
            <p:nvPr/>
          </p:nvSpPr>
          <p:spPr>
            <a:xfrm>
              <a:off x="4517700" y="766925"/>
              <a:ext cx="53275" cy="12375"/>
            </a:xfrm>
            <a:custGeom>
              <a:avLst/>
              <a:gdLst/>
              <a:ahLst/>
              <a:cxnLst/>
              <a:rect l="l" t="t" r="r" b="b"/>
              <a:pathLst>
                <a:path w="2131" h="495" extrusionOk="0">
                  <a:moveTo>
                    <a:pt x="0" y="1"/>
                  </a:moveTo>
                  <a:cubicBezTo>
                    <a:pt x="0" y="1"/>
                    <a:pt x="376" y="377"/>
                    <a:pt x="1003" y="477"/>
                  </a:cubicBezTo>
                  <a:cubicBezTo>
                    <a:pt x="1064" y="489"/>
                    <a:pt x="1124" y="494"/>
                    <a:pt x="1182" y="494"/>
                  </a:cubicBezTo>
                  <a:cubicBezTo>
                    <a:pt x="1740" y="494"/>
                    <a:pt x="2131" y="1"/>
                    <a:pt x="213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5;p32">
              <a:extLst>
                <a:ext uri="{FF2B5EF4-FFF2-40B4-BE49-F238E27FC236}">
                  <a16:creationId xmlns:a16="http://schemas.microsoft.com/office/drawing/2014/main" id="{70A4BD00-0368-175B-D4B1-0B7B71B24205}"/>
                </a:ext>
              </a:extLst>
            </p:cNvPr>
            <p:cNvSpPr/>
            <p:nvPr/>
          </p:nvSpPr>
          <p:spPr>
            <a:xfrm>
              <a:off x="4431850" y="766925"/>
              <a:ext cx="53300" cy="12375"/>
            </a:xfrm>
            <a:custGeom>
              <a:avLst/>
              <a:gdLst/>
              <a:ahLst/>
              <a:cxnLst/>
              <a:rect l="l" t="t" r="r" b="b"/>
              <a:pathLst>
                <a:path w="2132" h="495" extrusionOk="0">
                  <a:moveTo>
                    <a:pt x="1" y="1"/>
                  </a:moveTo>
                  <a:cubicBezTo>
                    <a:pt x="1" y="1"/>
                    <a:pt x="391" y="494"/>
                    <a:pt x="931" y="494"/>
                  </a:cubicBezTo>
                  <a:cubicBezTo>
                    <a:pt x="987" y="494"/>
                    <a:pt x="1044" y="489"/>
                    <a:pt x="1104" y="477"/>
                  </a:cubicBezTo>
                  <a:cubicBezTo>
                    <a:pt x="1755" y="377"/>
                    <a:pt x="2131" y="1"/>
                    <a:pt x="213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6;p32">
              <a:extLst>
                <a:ext uri="{FF2B5EF4-FFF2-40B4-BE49-F238E27FC236}">
                  <a16:creationId xmlns:a16="http://schemas.microsoft.com/office/drawing/2014/main" id="{15AA295C-E15A-F0FD-E8A3-DB4B00BAAE86}"/>
                </a:ext>
              </a:extLst>
            </p:cNvPr>
            <p:cNvSpPr/>
            <p:nvPr/>
          </p:nvSpPr>
          <p:spPr>
            <a:xfrm>
              <a:off x="4386750" y="797025"/>
              <a:ext cx="57675" cy="54525"/>
            </a:xfrm>
            <a:custGeom>
              <a:avLst/>
              <a:gdLst/>
              <a:ahLst/>
              <a:cxnLst/>
              <a:rect l="l" t="t" r="r" b="b"/>
              <a:pathLst>
                <a:path w="2307" h="2181" extrusionOk="0">
                  <a:moveTo>
                    <a:pt x="978" y="0"/>
                  </a:moveTo>
                  <a:lnTo>
                    <a:pt x="0" y="627"/>
                  </a:lnTo>
                  <a:lnTo>
                    <a:pt x="527" y="1228"/>
                  </a:lnTo>
                  <a:cubicBezTo>
                    <a:pt x="527" y="1228"/>
                    <a:pt x="527" y="1504"/>
                    <a:pt x="652" y="1779"/>
                  </a:cubicBezTo>
                  <a:cubicBezTo>
                    <a:pt x="802" y="2055"/>
                    <a:pt x="928" y="2180"/>
                    <a:pt x="1028" y="2180"/>
                  </a:cubicBezTo>
                  <a:cubicBezTo>
                    <a:pt x="1103" y="2180"/>
                    <a:pt x="1203" y="2080"/>
                    <a:pt x="1203" y="2080"/>
                  </a:cubicBezTo>
                  <a:cubicBezTo>
                    <a:pt x="1203" y="2080"/>
                    <a:pt x="1284" y="2144"/>
                    <a:pt x="1367" y="2144"/>
                  </a:cubicBezTo>
                  <a:cubicBezTo>
                    <a:pt x="1388" y="2144"/>
                    <a:pt x="1409" y="2140"/>
                    <a:pt x="1429" y="2130"/>
                  </a:cubicBezTo>
                  <a:cubicBezTo>
                    <a:pt x="1554" y="2080"/>
                    <a:pt x="1579" y="1980"/>
                    <a:pt x="1579" y="1980"/>
                  </a:cubicBezTo>
                  <a:cubicBezTo>
                    <a:pt x="1579" y="1980"/>
                    <a:pt x="1650" y="2022"/>
                    <a:pt x="1738" y="2022"/>
                  </a:cubicBezTo>
                  <a:cubicBezTo>
                    <a:pt x="1767" y="2022"/>
                    <a:pt x="1799" y="2018"/>
                    <a:pt x="1830" y="2005"/>
                  </a:cubicBezTo>
                  <a:cubicBezTo>
                    <a:pt x="1855" y="1980"/>
                    <a:pt x="1880" y="1955"/>
                    <a:pt x="1905" y="1930"/>
                  </a:cubicBezTo>
                  <a:cubicBezTo>
                    <a:pt x="1955" y="1905"/>
                    <a:pt x="1955" y="1855"/>
                    <a:pt x="1955" y="1855"/>
                  </a:cubicBezTo>
                  <a:cubicBezTo>
                    <a:pt x="1955" y="1855"/>
                    <a:pt x="2018" y="1880"/>
                    <a:pt x="2093" y="1880"/>
                  </a:cubicBezTo>
                  <a:cubicBezTo>
                    <a:pt x="2168" y="1880"/>
                    <a:pt x="2256" y="1855"/>
                    <a:pt x="2306" y="1754"/>
                  </a:cubicBezTo>
                  <a:cubicBezTo>
                    <a:pt x="2306" y="1604"/>
                    <a:pt x="2106" y="1404"/>
                    <a:pt x="2106" y="1404"/>
                  </a:cubicBezTo>
                  <a:cubicBezTo>
                    <a:pt x="2106" y="1404"/>
                    <a:pt x="2131" y="1328"/>
                    <a:pt x="2156" y="1228"/>
                  </a:cubicBezTo>
                  <a:cubicBezTo>
                    <a:pt x="2156" y="1153"/>
                    <a:pt x="2181" y="1078"/>
                    <a:pt x="2181" y="1003"/>
                  </a:cubicBezTo>
                  <a:cubicBezTo>
                    <a:pt x="2158" y="797"/>
                    <a:pt x="1780" y="570"/>
                    <a:pt x="1429" y="570"/>
                  </a:cubicBezTo>
                  <a:cubicBezTo>
                    <a:pt x="1395" y="570"/>
                    <a:pt x="1362" y="572"/>
                    <a:pt x="1329" y="576"/>
                  </a:cubicBezTo>
                  <a:lnTo>
                    <a:pt x="978" y="0"/>
                  </a:ln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7;p32">
              <a:extLst>
                <a:ext uri="{FF2B5EF4-FFF2-40B4-BE49-F238E27FC236}">
                  <a16:creationId xmlns:a16="http://schemas.microsoft.com/office/drawing/2014/main" id="{BE65B446-6541-B21B-0CFA-1107B00B83AA}"/>
                </a:ext>
              </a:extLst>
            </p:cNvPr>
            <p:cNvSpPr/>
            <p:nvPr/>
          </p:nvSpPr>
          <p:spPr>
            <a:xfrm>
              <a:off x="4429350" y="820600"/>
              <a:ext cx="11300" cy="11525"/>
            </a:xfrm>
            <a:custGeom>
              <a:avLst/>
              <a:gdLst/>
              <a:ahLst/>
              <a:cxnLst/>
              <a:rect l="l" t="t" r="r" b="b"/>
              <a:pathLst>
                <a:path w="452" h="461" extrusionOk="0">
                  <a:moveTo>
                    <a:pt x="12" y="1"/>
                  </a:moveTo>
                  <a:cubicBezTo>
                    <a:pt x="4" y="1"/>
                    <a:pt x="1" y="3"/>
                    <a:pt x="1" y="9"/>
                  </a:cubicBezTo>
                  <a:cubicBezTo>
                    <a:pt x="1" y="60"/>
                    <a:pt x="402" y="461"/>
                    <a:pt x="402" y="461"/>
                  </a:cubicBezTo>
                  <a:cubicBezTo>
                    <a:pt x="402" y="461"/>
                    <a:pt x="427" y="385"/>
                    <a:pt x="452" y="285"/>
                  </a:cubicBezTo>
                  <a:cubicBezTo>
                    <a:pt x="297" y="153"/>
                    <a:pt x="65" y="1"/>
                    <a:pt x="1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88;p32">
              <a:extLst>
                <a:ext uri="{FF2B5EF4-FFF2-40B4-BE49-F238E27FC236}">
                  <a16:creationId xmlns:a16="http://schemas.microsoft.com/office/drawing/2014/main" id="{FC6343EC-9460-008A-004E-85D1F37F781F}"/>
                </a:ext>
              </a:extLst>
            </p:cNvPr>
            <p:cNvSpPr/>
            <p:nvPr/>
          </p:nvSpPr>
          <p:spPr>
            <a:xfrm>
              <a:off x="4428525" y="838950"/>
              <a:ext cx="7125" cy="6325"/>
            </a:xfrm>
            <a:custGeom>
              <a:avLst/>
              <a:gdLst/>
              <a:ahLst/>
              <a:cxnLst/>
              <a:rect l="l" t="t" r="r" b="b"/>
              <a:pathLst>
                <a:path w="285" h="253" extrusionOk="0">
                  <a:moveTo>
                    <a:pt x="27" y="0"/>
                  </a:moveTo>
                  <a:cubicBezTo>
                    <a:pt x="1" y="0"/>
                    <a:pt x="140" y="182"/>
                    <a:pt x="234" y="253"/>
                  </a:cubicBezTo>
                  <a:cubicBezTo>
                    <a:pt x="284" y="228"/>
                    <a:pt x="284" y="178"/>
                    <a:pt x="284" y="178"/>
                  </a:cubicBezTo>
                  <a:cubicBezTo>
                    <a:pt x="284" y="178"/>
                    <a:pt x="84" y="2"/>
                    <a:pt x="34" y="2"/>
                  </a:cubicBezTo>
                  <a:cubicBezTo>
                    <a:pt x="31" y="1"/>
                    <a:pt x="28" y="0"/>
                    <a:pt x="2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89;p32">
              <a:extLst>
                <a:ext uri="{FF2B5EF4-FFF2-40B4-BE49-F238E27FC236}">
                  <a16:creationId xmlns:a16="http://schemas.microsoft.com/office/drawing/2014/main" id="{2E7AE830-6772-6B9A-923A-F960DD3D3A41}"/>
                </a:ext>
              </a:extLst>
            </p:cNvPr>
            <p:cNvSpPr/>
            <p:nvPr/>
          </p:nvSpPr>
          <p:spPr>
            <a:xfrm>
              <a:off x="4377975" y="783850"/>
              <a:ext cx="42000" cy="38875"/>
            </a:xfrm>
            <a:custGeom>
              <a:avLst/>
              <a:gdLst/>
              <a:ahLst/>
              <a:cxnLst/>
              <a:rect l="l" t="t" r="r" b="b"/>
              <a:pathLst>
                <a:path w="1680" h="1555" extrusionOk="0">
                  <a:moveTo>
                    <a:pt x="1279" y="1"/>
                  </a:moveTo>
                  <a:lnTo>
                    <a:pt x="0" y="1003"/>
                  </a:lnTo>
                  <a:cubicBezTo>
                    <a:pt x="51" y="1053"/>
                    <a:pt x="502" y="1555"/>
                    <a:pt x="502" y="1555"/>
                  </a:cubicBezTo>
                  <a:lnTo>
                    <a:pt x="1680" y="627"/>
                  </a:lnTo>
                  <a:lnTo>
                    <a:pt x="1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90;p32">
              <a:extLst>
                <a:ext uri="{FF2B5EF4-FFF2-40B4-BE49-F238E27FC236}">
                  <a16:creationId xmlns:a16="http://schemas.microsoft.com/office/drawing/2014/main" id="{DB954193-E1F9-731B-94DC-C51C2268FCAC}"/>
                </a:ext>
              </a:extLst>
            </p:cNvPr>
            <p:cNvSpPr/>
            <p:nvPr/>
          </p:nvSpPr>
          <p:spPr>
            <a:xfrm>
              <a:off x="4295275" y="590525"/>
              <a:ext cx="147550" cy="228450"/>
            </a:xfrm>
            <a:custGeom>
              <a:avLst/>
              <a:gdLst/>
              <a:ahLst/>
              <a:cxnLst/>
              <a:rect l="l" t="t" r="r" b="b"/>
              <a:pathLst>
                <a:path w="5902" h="9138" extrusionOk="0">
                  <a:moveTo>
                    <a:pt x="5038" y="1"/>
                  </a:moveTo>
                  <a:cubicBezTo>
                    <a:pt x="5006" y="1"/>
                    <a:pt x="4972" y="5"/>
                    <a:pt x="4938" y="14"/>
                  </a:cubicBezTo>
                  <a:cubicBezTo>
                    <a:pt x="3684" y="340"/>
                    <a:pt x="0" y="3949"/>
                    <a:pt x="100" y="4425"/>
                  </a:cubicBezTo>
                  <a:cubicBezTo>
                    <a:pt x="201" y="4877"/>
                    <a:pt x="2607" y="8310"/>
                    <a:pt x="3434" y="9137"/>
                  </a:cubicBezTo>
                  <a:cubicBezTo>
                    <a:pt x="4186" y="8536"/>
                    <a:pt x="4963" y="7884"/>
                    <a:pt x="4963" y="7884"/>
                  </a:cubicBezTo>
                  <a:lnTo>
                    <a:pt x="3233" y="4701"/>
                  </a:lnTo>
                  <a:cubicBezTo>
                    <a:pt x="3233" y="4701"/>
                    <a:pt x="5414" y="2721"/>
                    <a:pt x="5614" y="2370"/>
                  </a:cubicBezTo>
                  <a:cubicBezTo>
                    <a:pt x="5901" y="1892"/>
                    <a:pt x="5709" y="1"/>
                    <a:pt x="5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91;p32">
              <a:extLst>
                <a:ext uri="{FF2B5EF4-FFF2-40B4-BE49-F238E27FC236}">
                  <a16:creationId xmlns:a16="http://schemas.microsoft.com/office/drawing/2014/main" id="{EC5145E3-613E-19A6-995E-F2A3712F9CB7}"/>
                </a:ext>
              </a:extLst>
            </p:cNvPr>
            <p:cNvSpPr/>
            <p:nvPr/>
          </p:nvSpPr>
          <p:spPr>
            <a:xfrm>
              <a:off x="4436875" y="569275"/>
              <a:ext cx="127225" cy="139425"/>
            </a:xfrm>
            <a:custGeom>
              <a:avLst/>
              <a:gdLst/>
              <a:ahLst/>
              <a:cxnLst/>
              <a:rect l="l" t="t" r="r" b="b"/>
              <a:pathLst>
                <a:path w="5089" h="5577" extrusionOk="0">
                  <a:moveTo>
                    <a:pt x="3087" y="0"/>
                  </a:moveTo>
                  <a:cubicBezTo>
                    <a:pt x="2361" y="0"/>
                    <a:pt x="1153" y="238"/>
                    <a:pt x="1153" y="238"/>
                  </a:cubicBezTo>
                  <a:cubicBezTo>
                    <a:pt x="1153" y="238"/>
                    <a:pt x="1003" y="288"/>
                    <a:pt x="802" y="338"/>
                  </a:cubicBezTo>
                  <a:cubicBezTo>
                    <a:pt x="527" y="789"/>
                    <a:pt x="0" y="1842"/>
                    <a:pt x="176" y="3195"/>
                  </a:cubicBezTo>
                  <a:cubicBezTo>
                    <a:pt x="527" y="3270"/>
                    <a:pt x="802" y="3321"/>
                    <a:pt x="802" y="3321"/>
                  </a:cubicBezTo>
                  <a:lnTo>
                    <a:pt x="577" y="4022"/>
                  </a:lnTo>
                  <a:cubicBezTo>
                    <a:pt x="577" y="4022"/>
                    <a:pt x="1629" y="5225"/>
                    <a:pt x="2456" y="5576"/>
                  </a:cubicBezTo>
                  <a:cubicBezTo>
                    <a:pt x="3534" y="4975"/>
                    <a:pt x="4361" y="4072"/>
                    <a:pt x="4562" y="3571"/>
                  </a:cubicBezTo>
                  <a:cubicBezTo>
                    <a:pt x="4336" y="3145"/>
                    <a:pt x="4311" y="3045"/>
                    <a:pt x="4311" y="3045"/>
                  </a:cubicBezTo>
                  <a:lnTo>
                    <a:pt x="5013" y="2819"/>
                  </a:lnTo>
                  <a:cubicBezTo>
                    <a:pt x="5013" y="2819"/>
                    <a:pt x="5088" y="1792"/>
                    <a:pt x="4863" y="1040"/>
                  </a:cubicBezTo>
                  <a:cubicBezTo>
                    <a:pt x="4762" y="714"/>
                    <a:pt x="4612" y="438"/>
                    <a:pt x="4462" y="213"/>
                  </a:cubicBezTo>
                  <a:cubicBezTo>
                    <a:pt x="4010" y="112"/>
                    <a:pt x="3584" y="37"/>
                    <a:pt x="3334" y="12"/>
                  </a:cubicBezTo>
                  <a:cubicBezTo>
                    <a:pt x="3261" y="4"/>
                    <a:pt x="3178" y="0"/>
                    <a:pt x="308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2;p32">
              <a:extLst>
                <a:ext uri="{FF2B5EF4-FFF2-40B4-BE49-F238E27FC236}">
                  <a16:creationId xmlns:a16="http://schemas.microsoft.com/office/drawing/2014/main" id="{F00925E3-458B-C5CE-3C8D-21775A76683D}"/>
                </a:ext>
              </a:extLst>
            </p:cNvPr>
            <p:cNvSpPr/>
            <p:nvPr/>
          </p:nvSpPr>
          <p:spPr>
            <a:xfrm>
              <a:off x="4461925" y="572075"/>
              <a:ext cx="80850" cy="128475"/>
            </a:xfrm>
            <a:custGeom>
              <a:avLst/>
              <a:gdLst/>
              <a:ahLst/>
              <a:cxnLst/>
              <a:rect l="l" t="t" r="r" b="b"/>
              <a:pathLst>
                <a:path w="3234" h="5139" extrusionOk="0">
                  <a:moveTo>
                    <a:pt x="678" y="0"/>
                  </a:moveTo>
                  <a:lnTo>
                    <a:pt x="477" y="51"/>
                  </a:lnTo>
                  <a:cubicBezTo>
                    <a:pt x="377" y="151"/>
                    <a:pt x="302" y="251"/>
                    <a:pt x="226" y="376"/>
                  </a:cubicBezTo>
                  <a:cubicBezTo>
                    <a:pt x="151" y="552"/>
                    <a:pt x="76" y="752"/>
                    <a:pt x="51" y="953"/>
                  </a:cubicBezTo>
                  <a:cubicBezTo>
                    <a:pt x="1" y="1153"/>
                    <a:pt x="1" y="1354"/>
                    <a:pt x="1" y="1554"/>
                  </a:cubicBezTo>
                  <a:cubicBezTo>
                    <a:pt x="1" y="1655"/>
                    <a:pt x="26" y="1755"/>
                    <a:pt x="26" y="1855"/>
                  </a:cubicBezTo>
                  <a:cubicBezTo>
                    <a:pt x="176" y="2532"/>
                    <a:pt x="577" y="3835"/>
                    <a:pt x="1379" y="5138"/>
                  </a:cubicBezTo>
                  <a:cubicBezTo>
                    <a:pt x="2156" y="4361"/>
                    <a:pt x="3134" y="1429"/>
                    <a:pt x="3234" y="777"/>
                  </a:cubicBezTo>
                  <a:cubicBezTo>
                    <a:pt x="3184" y="602"/>
                    <a:pt x="3059" y="427"/>
                    <a:pt x="2958" y="301"/>
                  </a:cubicBezTo>
                  <a:cubicBezTo>
                    <a:pt x="2833" y="101"/>
                    <a:pt x="2708" y="0"/>
                    <a:pt x="2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3;p32">
              <a:extLst>
                <a:ext uri="{FF2B5EF4-FFF2-40B4-BE49-F238E27FC236}">
                  <a16:creationId xmlns:a16="http://schemas.microsoft.com/office/drawing/2014/main" id="{F7A13FDA-F634-A1B5-7F95-C1915D939C01}"/>
                </a:ext>
              </a:extLst>
            </p:cNvPr>
            <p:cNvSpPr/>
            <p:nvPr/>
          </p:nvSpPr>
          <p:spPr>
            <a:xfrm>
              <a:off x="4469450" y="572075"/>
              <a:ext cx="66450" cy="42625"/>
            </a:xfrm>
            <a:custGeom>
              <a:avLst/>
              <a:gdLst/>
              <a:ahLst/>
              <a:cxnLst/>
              <a:rect l="l" t="t" r="r" b="b"/>
              <a:pathLst>
                <a:path w="2658" h="1705" extrusionOk="0">
                  <a:moveTo>
                    <a:pt x="377" y="0"/>
                  </a:moveTo>
                  <a:lnTo>
                    <a:pt x="176" y="51"/>
                  </a:lnTo>
                  <a:cubicBezTo>
                    <a:pt x="126" y="126"/>
                    <a:pt x="51" y="176"/>
                    <a:pt x="1" y="251"/>
                  </a:cubicBezTo>
                  <a:cubicBezTo>
                    <a:pt x="26" y="702"/>
                    <a:pt x="201" y="1379"/>
                    <a:pt x="1003" y="1705"/>
                  </a:cubicBezTo>
                  <a:cubicBezTo>
                    <a:pt x="1930" y="1454"/>
                    <a:pt x="2457" y="1053"/>
                    <a:pt x="2632" y="376"/>
                  </a:cubicBezTo>
                  <a:cubicBezTo>
                    <a:pt x="2657" y="351"/>
                    <a:pt x="2657" y="326"/>
                    <a:pt x="2657" y="301"/>
                  </a:cubicBezTo>
                  <a:cubicBezTo>
                    <a:pt x="2532" y="101"/>
                    <a:pt x="2407" y="0"/>
                    <a:pt x="240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4;p32">
              <a:extLst>
                <a:ext uri="{FF2B5EF4-FFF2-40B4-BE49-F238E27FC236}">
                  <a16:creationId xmlns:a16="http://schemas.microsoft.com/office/drawing/2014/main" id="{5E858E0D-5C0A-40A3-3F93-305549B4F7FD}"/>
                </a:ext>
              </a:extLst>
            </p:cNvPr>
            <p:cNvSpPr/>
            <p:nvPr/>
          </p:nvSpPr>
          <p:spPr>
            <a:xfrm>
              <a:off x="4478850" y="590975"/>
              <a:ext cx="37000" cy="110825"/>
            </a:xfrm>
            <a:custGeom>
              <a:avLst/>
              <a:gdLst/>
              <a:ahLst/>
              <a:cxnLst/>
              <a:rect l="l" t="t" r="r" b="b"/>
              <a:pathLst>
                <a:path w="1480" h="4433" extrusionOk="0">
                  <a:moveTo>
                    <a:pt x="681" y="0"/>
                  </a:moveTo>
                  <a:cubicBezTo>
                    <a:pt x="654" y="0"/>
                    <a:pt x="627" y="6"/>
                    <a:pt x="602" y="21"/>
                  </a:cubicBezTo>
                  <a:cubicBezTo>
                    <a:pt x="577" y="97"/>
                    <a:pt x="552" y="247"/>
                    <a:pt x="502" y="473"/>
                  </a:cubicBezTo>
                  <a:cubicBezTo>
                    <a:pt x="452" y="848"/>
                    <a:pt x="326" y="1450"/>
                    <a:pt x="201" y="2102"/>
                  </a:cubicBezTo>
                  <a:cubicBezTo>
                    <a:pt x="151" y="2478"/>
                    <a:pt x="76" y="2904"/>
                    <a:pt x="1" y="3305"/>
                  </a:cubicBezTo>
                  <a:cubicBezTo>
                    <a:pt x="201" y="3656"/>
                    <a:pt x="552" y="4232"/>
                    <a:pt x="752" y="4432"/>
                  </a:cubicBezTo>
                  <a:cubicBezTo>
                    <a:pt x="953" y="4232"/>
                    <a:pt x="1229" y="3781"/>
                    <a:pt x="1479" y="3405"/>
                  </a:cubicBezTo>
                  <a:cubicBezTo>
                    <a:pt x="1429" y="3079"/>
                    <a:pt x="1379" y="2753"/>
                    <a:pt x="1329" y="2427"/>
                  </a:cubicBezTo>
                  <a:cubicBezTo>
                    <a:pt x="1204" y="1650"/>
                    <a:pt x="1053" y="924"/>
                    <a:pt x="978" y="498"/>
                  </a:cubicBezTo>
                  <a:cubicBezTo>
                    <a:pt x="953" y="247"/>
                    <a:pt x="903" y="97"/>
                    <a:pt x="903" y="97"/>
                  </a:cubicBezTo>
                  <a:cubicBezTo>
                    <a:pt x="903" y="97"/>
                    <a:pt x="791"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95;p32">
              <a:extLst>
                <a:ext uri="{FF2B5EF4-FFF2-40B4-BE49-F238E27FC236}">
                  <a16:creationId xmlns:a16="http://schemas.microsoft.com/office/drawing/2014/main" id="{47600927-E214-808B-D680-A127FFF5988F}"/>
                </a:ext>
              </a:extLst>
            </p:cNvPr>
            <p:cNvSpPr/>
            <p:nvPr/>
          </p:nvSpPr>
          <p:spPr>
            <a:xfrm>
              <a:off x="4478850" y="644125"/>
              <a:ext cx="37000" cy="58300"/>
            </a:xfrm>
            <a:custGeom>
              <a:avLst/>
              <a:gdLst/>
              <a:ahLst/>
              <a:cxnLst/>
              <a:rect l="l" t="t" r="r" b="b"/>
              <a:pathLst>
                <a:path w="1480" h="2332" extrusionOk="0">
                  <a:moveTo>
                    <a:pt x="201" y="1"/>
                  </a:moveTo>
                  <a:cubicBezTo>
                    <a:pt x="151" y="402"/>
                    <a:pt x="76" y="803"/>
                    <a:pt x="1" y="1204"/>
                  </a:cubicBezTo>
                  <a:cubicBezTo>
                    <a:pt x="201" y="1555"/>
                    <a:pt x="552" y="2131"/>
                    <a:pt x="752" y="2332"/>
                  </a:cubicBezTo>
                  <a:cubicBezTo>
                    <a:pt x="953" y="2131"/>
                    <a:pt x="1229" y="1680"/>
                    <a:pt x="1479" y="1304"/>
                  </a:cubicBezTo>
                  <a:cubicBezTo>
                    <a:pt x="1429" y="978"/>
                    <a:pt x="1379" y="652"/>
                    <a:pt x="1329" y="327"/>
                  </a:cubicBezTo>
                  <a:lnTo>
                    <a:pt x="677" y="1580"/>
                  </a:lnTo>
                  <a:lnTo>
                    <a:pt x="201"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96;p32">
              <a:extLst>
                <a:ext uri="{FF2B5EF4-FFF2-40B4-BE49-F238E27FC236}">
                  <a16:creationId xmlns:a16="http://schemas.microsoft.com/office/drawing/2014/main" id="{26BCE660-6600-346A-2D53-75283B12A0F3}"/>
                </a:ext>
              </a:extLst>
            </p:cNvPr>
            <p:cNvSpPr/>
            <p:nvPr/>
          </p:nvSpPr>
          <p:spPr>
            <a:xfrm>
              <a:off x="4497650" y="567050"/>
              <a:ext cx="55775" cy="135375"/>
            </a:xfrm>
            <a:custGeom>
              <a:avLst/>
              <a:gdLst/>
              <a:ahLst/>
              <a:cxnLst/>
              <a:rect l="l" t="t" r="r" b="b"/>
              <a:pathLst>
                <a:path w="2231" h="5415" extrusionOk="0">
                  <a:moveTo>
                    <a:pt x="1103" y="1"/>
                  </a:moveTo>
                  <a:cubicBezTo>
                    <a:pt x="1103" y="1"/>
                    <a:pt x="1504" y="753"/>
                    <a:pt x="1329" y="1805"/>
                  </a:cubicBezTo>
                  <a:cubicBezTo>
                    <a:pt x="1153" y="2833"/>
                    <a:pt x="0" y="5415"/>
                    <a:pt x="0" y="5415"/>
                  </a:cubicBezTo>
                  <a:cubicBezTo>
                    <a:pt x="677" y="5064"/>
                    <a:pt x="1805" y="3585"/>
                    <a:pt x="1805" y="3585"/>
                  </a:cubicBezTo>
                  <a:lnTo>
                    <a:pt x="1579" y="3059"/>
                  </a:lnTo>
                  <a:lnTo>
                    <a:pt x="1529" y="2933"/>
                  </a:lnTo>
                  <a:lnTo>
                    <a:pt x="2181" y="2708"/>
                  </a:lnTo>
                  <a:cubicBezTo>
                    <a:pt x="2181" y="2708"/>
                    <a:pt x="2231" y="2332"/>
                    <a:pt x="2156" y="1705"/>
                  </a:cubicBezTo>
                  <a:cubicBezTo>
                    <a:pt x="2056" y="1079"/>
                    <a:pt x="1805" y="577"/>
                    <a:pt x="1604" y="302"/>
                  </a:cubicBezTo>
                  <a:cubicBezTo>
                    <a:pt x="1404" y="51"/>
                    <a:pt x="1103" y="1"/>
                    <a:pt x="1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97;p32">
              <a:extLst>
                <a:ext uri="{FF2B5EF4-FFF2-40B4-BE49-F238E27FC236}">
                  <a16:creationId xmlns:a16="http://schemas.microsoft.com/office/drawing/2014/main" id="{DF5A6D2F-3DB3-7E4C-49C5-E36FA1D33572}"/>
                </a:ext>
              </a:extLst>
            </p:cNvPr>
            <p:cNvSpPr/>
            <p:nvPr/>
          </p:nvSpPr>
          <p:spPr>
            <a:xfrm>
              <a:off x="4448775" y="570200"/>
              <a:ext cx="48900" cy="132225"/>
            </a:xfrm>
            <a:custGeom>
              <a:avLst/>
              <a:gdLst/>
              <a:ahLst/>
              <a:cxnLst/>
              <a:rect l="l" t="t" r="r" b="b"/>
              <a:pathLst>
                <a:path w="1956" h="5289" extrusionOk="0">
                  <a:moveTo>
                    <a:pt x="1279" y="0"/>
                  </a:moveTo>
                  <a:lnTo>
                    <a:pt x="1279" y="0"/>
                  </a:lnTo>
                  <a:cubicBezTo>
                    <a:pt x="1053" y="50"/>
                    <a:pt x="677" y="201"/>
                    <a:pt x="677" y="201"/>
                  </a:cubicBezTo>
                  <a:cubicBezTo>
                    <a:pt x="677" y="201"/>
                    <a:pt x="477" y="502"/>
                    <a:pt x="251" y="1128"/>
                  </a:cubicBezTo>
                  <a:cubicBezTo>
                    <a:pt x="1" y="1855"/>
                    <a:pt x="26" y="2883"/>
                    <a:pt x="26" y="2883"/>
                  </a:cubicBezTo>
                  <a:lnTo>
                    <a:pt x="577" y="3033"/>
                  </a:lnTo>
                  <a:cubicBezTo>
                    <a:pt x="577" y="3033"/>
                    <a:pt x="552" y="3108"/>
                    <a:pt x="527" y="3208"/>
                  </a:cubicBezTo>
                  <a:cubicBezTo>
                    <a:pt x="502" y="3334"/>
                    <a:pt x="477" y="3534"/>
                    <a:pt x="502" y="3785"/>
                  </a:cubicBezTo>
                  <a:cubicBezTo>
                    <a:pt x="652" y="4186"/>
                    <a:pt x="1930" y="5263"/>
                    <a:pt x="1955" y="5289"/>
                  </a:cubicBezTo>
                  <a:cubicBezTo>
                    <a:pt x="1930" y="5263"/>
                    <a:pt x="777" y="2256"/>
                    <a:pt x="727" y="1404"/>
                  </a:cubicBezTo>
                  <a:cubicBezTo>
                    <a:pt x="702" y="577"/>
                    <a:pt x="1279" y="0"/>
                    <a:pt x="1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98;p32">
              <a:extLst>
                <a:ext uri="{FF2B5EF4-FFF2-40B4-BE49-F238E27FC236}">
                  <a16:creationId xmlns:a16="http://schemas.microsoft.com/office/drawing/2014/main" id="{942855BD-B4C5-040C-CE7C-2566F5658E15}"/>
                </a:ext>
              </a:extLst>
            </p:cNvPr>
            <p:cNvSpPr/>
            <p:nvPr/>
          </p:nvSpPr>
          <p:spPr>
            <a:xfrm>
              <a:off x="4491375" y="591900"/>
              <a:ext cx="11925" cy="13400"/>
            </a:xfrm>
            <a:custGeom>
              <a:avLst/>
              <a:gdLst/>
              <a:ahLst/>
              <a:cxnLst/>
              <a:rect l="l" t="t" r="r" b="b"/>
              <a:pathLst>
                <a:path w="477" h="536" extrusionOk="0">
                  <a:moveTo>
                    <a:pt x="201" y="0"/>
                  </a:moveTo>
                  <a:cubicBezTo>
                    <a:pt x="167" y="0"/>
                    <a:pt x="132" y="9"/>
                    <a:pt x="101" y="35"/>
                  </a:cubicBezTo>
                  <a:cubicBezTo>
                    <a:pt x="76" y="85"/>
                    <a:pt x="51" y="235"/>
                    <a:pt x="1" y="461"/>
                  </a:cubicBezTo>
                  <a:cubicBezTo>
                    <a:pt x="76" y="511"/>
                    <a:pt x="151" y="536"/>
                    <a:pt x="251" y="536"/>
                  </a:cubicBezTo>
                  <a:cubicBezTo>
                    <a:pt x="327" y="536"/>
                    <a:pt x="402" y="536"/>
                    <a:pt x="477" y="486"/>
                  </a:cubicBezTo>
                  <a:cubicBezTo>
                    <a:pt x="452" y="235"/>
                    <a:pt x="402" y="85"/>
                    <a:pt x="402" y="85"/>
                  </a:cubicBezTo>
                  <a:cubicBezTo>
                    <a:pt x="402" y="85"/>
                    <a:pt x="303" y="0"/>
                    <a:pt x="20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99;p32">
              <a:extLst>
                <a:ext uri="{FF2B5EF4-FFF2-40B4-BE49-F238E27FC236}">
                  <a16:creationId xmlns:a16="http://schemas.microsoft.com/office/drawing/2014/main" id="{EAE6F656-2A0C-5E1A-7EE5-9BA1E035302F}"/>
                </a:ext>
              </a:extLst>
            </p:cNvPr>
            <p:cNvSpPr/>
            <p:nvPr/>
          </p:nvSpPr>
          <p:spPr>
            <a:xfrm>
              <a:off x="4487000" y="580225"/>
              <a:ext cx="22575" cy="19650"/>
            </a:xfrm>
            <a:custGeom>
              <a:avLst/>
              <a:gdLst/>
              <a:ahLst/>
              <a:cxnLst/>
              <a:rect l="l" t="t" r="r" b="b"/>
              <a:pathLst>
                <a:path w="903" h="786" extrusionOk="0">
                  <a:moveTo>
                    <a:pt x="477" y="0"/>
                  </a:moveTo>
                  <a:cubicBezTo>
                    <a:pt x="251" y="0"/>
                    <a:pt x="0" y="176"/>
                    <a:pt x="0" y="351"/>
                  </a:cubicBezTo>
                  <a:cubicBezTo>
                    <a:pt x="0" y="527"/>
                    <a:pt x="151" y="727"/>
                    <a:pt x="376" y="777"/>
                  </a:cubicBezTo>
                  <a:cubicBezTo>
                    <a:pt x="400" y="783"/>
                    <a:pt x="423" y="785"/>
                    <a:pt x="446" y="785"/>
                  </a:cubicBezTo>
                  <a:cubicBezTo>
                    <a:pt x="638" y="785"/>
                    <a:pt x="783" y="606"/>
                    <a:pt x="827" y="426"/>
                  </a:cubicBezTo>
                  <a:cubicBezTo>
                    <a:pt x="903" y="226"/>
                    <a:pt x="702" y="25"/>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00;p32">
              <a:extLst>
                <a:ext uri="{FF2B5EF4-FFF2-40B4-BE49-F238E27FC236}">
                  <a16:creationId xmlns:a16="http://schemas.microsoft.com/office/drawing/2014/main" id="{E5FE7373-5BDA-A7D8-E57C-E871F07C944C}"/>
                </a:ext>
              </a:extLst>
            </p:cNvPr>
            <p:cNvSpPr/>
            <p:nvPr/>
          </p:nvSpPr>
          <p:spPr>
            <a:xfrm>
              <a:off x="4483225" y="530725"/>
              <a:ext cx="38875" cy="50200"/>
            </a:xfrm>
            <a:custGeom>
              <a:avLst/>
              <a:gdLst/>
              <a:ahLst/>
              <a:cxnLst/>
              <a:rect l="l" t="t" r="r" b="b"/>
              <a:pathLst>
                <a:path w="1555" h="2008" extrusionOk="0">
                  <a:moveTo>
                    <a:pt x="76" y="0"/>
                  </a:moveTo>
                  <a:lnTo>
                    <a:pt x="76" y="1329"/>
                  </a:lnTo>
                  <a:lnTo>
                    <a:pt x="76" y="1454"/>
                  </a:lnTo>
                  <a:cubicBezTo>
                    <a:pt x="76" y="1454"/>
                    <a:pt x="51" y="1529"/>
                    <a:pt x="1" y="1654"/>
                  </a:cubicBezTo>
                  <a:cubicBezTo>
                    <a:pt x="51" y="1805"/>
                    <a:pt x="227" y="2005"/>
                    <a:pt x="602" y="2005"/>
                  </a:cubicBezTo>
                  <a:cubicBezTo>
                    <a:pt x="625" y="2007"/>
                    <a:pt x="648" y="2007"/>
                    <a:pt x="670" y="2007"/>
                  </a:cubicBezTo>
                  <a:cubicBezTo>
                    <a:pt x="1086" y="2007"/>
                    <a:pt x="1388" y="1790"/>
                    <a:pt x="1555" y="1504"/>
                  </a:cubicBezTo>
                  <a:cubicBezTo>
                    <a:pt x="1530" y="1279"/>
                    <a:pt x="1505" y="928"/>
                    <a:pt x="1505" y="652"/>
                  </a:cubicBezTo>
                  <a:cubicBezTo>
                    <a:pt x="1505" y="301"/>
                    <a:pt x="1505" y="0"/>
                    <a:pt x="1505"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01;p32">
              <a:extLst>
                <a:ext uri="{FF2B5EF4-FFF2-40B4-BE49-F238E27FC236}">
                  <a16:creationId xmlns:a16="http://schemas.microsoft.com/office/drawing/2014/main" id="{38B1763F-A52D-72F7-6508-F13746F23469}"/>
                </a:ext>
              </a:extLst>
            </p:cNvPr>
            <p:cNvSpPr/>
            <p:nvPr/>
          </p:nvSpPr>
          <p:spPr>
            <a:xfrm>
              <a:off x="4485125" y="530725"/>
              <a:ext cx="35725" cy="33450"/>
            </a:xfrm>
            <a:custGeom>
              <a:avLst/>
              <a:gdLst/>
              <a:ahLst/>
              <a:cxnLst/>
              <a:rect l="l" t="t" r="r" b="b"/>
              <a:pathLst>
                <a:path w="1429" h="1338" extrusionOk="0">
                  <a:moveTo>
                    <a:pt x="0" y="0"/>
                  </a:moveTo>
                  <a:lnTo>
                    <a:pt x="0" y="1329"/>
                  </a:lnTo>
                  <a:cubicBezTo>
                    <a:pt x="43" y="1334"/>
                    <a:pt x="90" y="1337"/>
                    <a:pt x="140" y="1337"/>
                  </a:cubicBezTo>
                  <a:cubicBezTo>
                    <a:pt x="323" y="1337"/>
                    <a:pt x="552" y="1296"/>
                    <a:pt x="827" y="1178"/>
                  </a:cubicBezTo>
                  <a:cubicBezTo>
                    <a:pt x="1103" y="1078"/>
                    <a:pt x="1303" y="852"/>
                    <a:pt x="1429" y="652"/>
                  </a:cubicBezTo>
                  <a:cubicBezTo>
                    <a:pt x="1429" y="301"/>
                    <a:pt x="1429" y="0"/>
                    <a:pt x="142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02;p32">
              <a:extLst>
                <a:ext uri="{FF2B5EF4-FFF2-40B4-BE49-F238E27FC236}">
                  <a16:creationId xmlns:a16="http://schemas.microsoft.com/office/drawing/2014/main" id="{826E56A2-E5A9-13BC-E81A-0E8FD30E11FB}"/>
                </a:ext>
              </a:extLst>
            </p:cNvPr>
            <p:cNvSpPr/>
            <p:nvPr/>
          </p:nvSpPr>
          <p:spPr>
            <a:xfrm>
              <a:off x="4475725" y="559550"/>
              <a:ext cx="55150" cy="41375"/>
            </a:xfrm>
            <a:custGeom>
              <a:avLst/>
              <a:gdLst/>
              <a:ahLst/>
              <a:cxnLst/>
              <a:rect l="l" t="t" r="r" b="b"/>
              <a:pathLst>
                <a:path w="2206" h="1655" extrusionOk="0">
                  <a:moveTo>
                    <a:pt x="1830" y="0"/>
                  </a:moveTo>
                  <a:cubicBezTo>
                    <a:pt x="1805" y="100"/>
                    <a:pt x="1830" y="351"/>
                    <a:pt x="1579" y="577"/>
                  </a:cubicBezTo>
                  <a:cubicBezTo>
                    <a:pt x="1370" y="786"/>
                    <a:pt x="1144" y="803"/>
                    <a:pt x="958" y="803"/>
                  </a:cubicBezTo>
                  <a:cubicBezTo>
                    <a:pt x="921" y="803"/>
                    <a:pt x="886" y="802"/>
                    <a:pt x="852" y="802"/>
                  </a:cubicBezTo>
                  <a:cubicBezTo>
                    <a:pt x="677" y="802"/>
                    <a:pt x="501" y="702"/>
                    <a:pt x="401" y="552"/>
                  </a:cubicBezTo>
                  <a:cubicBezTo>
                    <a:pt x="301" y="426"/>
                    <a:pt x="376" y="301"/>
                    <a:pt x="376" y="301"/>
                  </a:cubicBezTo>
                  <a:lnTo>
                    <a:pt x="376" y="100"/>
                  </a:lnTo>
                  <a:cubicBezTo>
                    <a:pt x="376" y="100"/>
                    <a:pt x="276" y="126"/>
                    <a:pt x="176" y="201"/>
                  </a:cubicBezTo>
                  <a:cubicBezTo>
                    <a:pt x="100" y="276"/>
                    <a:pt x="0" y="577"/>
                    <a:pt x="75" y="978"/>
                  </a:cubicBezTo>
                  <a:cubicBezTo>
                    <a:pt x="151" y="1354"/>
                    <a:pt x="501" y="1604"/>
                    <a:pt x="501" y="1604"/>
                  </a:cubicBezTo>
                  <a:cubicBezTo>
                    <a:pt x="501" y="1604"/>
                    <a:pt x="602" y="1303"/>
                    <a:pt x="677" y="1103"/>
                  </a:cubicBezTo>
                  <a:cubicBezTo>
                    <a:pt x="731" y="959"/>
                    <a:pt x="772" y="905"/>
                    <a:pt x="847" y="905"/>
                  </a:cubicBezTo>
                  <a:cubicBezTo>
                    <a:pt x="876" y="905"/>
                    <a:pt x="910" y="913"/>
                    <a:pt x="953" y="928"/>
                  </a:cubicBezTo>
                  <a:cubicBezTo>
                    <a:pt x="1128" y="978"/>
                    <a:pt x="1103" y="1303"/>
                    <a:pt x="1178" y="1654"/>
                  </a:cubicBezTo>
                  <a:cubicBezTo>
                    <a:pt x="1780" y="1429"/>
                    <a:pt x="2105" y="1003"/>
                    <a:pt x="2156" y="677"/>
                  </a:cubicBezTo>
                  <a:cubicBezTo>
                    <a:pt x="2206" y="351"/>
                    <a:pt x="2030" y="126"/>
                    <a:pt x="1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03;p32">
              <a:extLst>
                <a:ext uri="{FF2B5EF4-FFF2-40B4-BE49-F238E27FC236}">
                  <a16:creationId xmlns:a16="http://schemas.microsoft.com/office/drawing/2014/main" id="{095C705E-7AC2-1B3E-AB05-40BBC8EA81C6}"/>
                </a:ext>
              </a:extLst>
            </p:cNvPr>
            <p:cNvSpPr/>
            <p:nvPr/>
          </p:nvSpPr>
          <p:spPr>
            <a:xfrm>
              <a:off x="4453575" y="475625"/>
              <a:ext cx="85450" cy="61700"/>
            </a:xfrm>
            <a:custGeom>
              <a:avLst/>
              <a:gdLst/>
              <a:ahLst/>
              <a:cxnLst/>
              <a:rect l="l" t="t" r="r" b="b"/>
              <a:pathLst>
                <a:path w="3418" h="2468" extrusionOk="0">
                  <a:moveTo>
                    <a:pt x="1631" y="0"/>
                  </a:moveTo>
                  <a:cubicBezTo>
                    <a:pt x="996" y="0"/>
                    <a:pt x="180" y="350"/>
                    <a:pt x="159" y="475"/>
                  </a:cubicBezTo>
                  <a:cubicBezTo>
                    <a:pt x="134" y="600"/>
                    <a:pt x="585" y="701"/>
                    <a:pt x="585" y="701"/>
                  </a:cubicBezTo>
                  <a:cubicBezTo>
                    <a:pt x="585" y="701"/>
                    <a:pt x="9" y="826"/>
                    <a:pt x="9" y="951"/>
                  </a:cubicBezTo>
                  <a:cubicBezTo>
                    <a:pt x="1" y="985"/>
                    <a:pt x="56" y="996"/>
                    <a:pt x="134" y="996"/>
                  </a:cubicBezTo>
                  <a:cubicBezTo>
                    <a:pt x="290" y="996"/>
                    <a:pt x="535" y="951"/>
                    <a:pt x="535" y="951"/>
                  </a:cubicBezTo>
                  <a:lnTo>
                    <a:pt x="535" y="951"/>
                  </a:lnTo>
                  <a:cubicBezTo>
                    <a:pt x="535" y="951"/>
                    <a:pt x="260" y="1327"/>
                    <a:pt x="285" y="1478"/>
                  </a:cubicBezTo>
                  <a:cubicBezTo>
                    <a:pt x="335" y="1653"/>
                    <a:pt x="686" y="1954"/>
                    <a:pt x="686" y="1954"/>
                  </a:cubicBezTo>
                  <a:cubicBezTo>
                    <a:pt x="1174" y="2330"/>
                    <a:pt x="1688" y="2467"/>
                    <a:pt x="2121" y="2467"/>
                  </a:cubicBezTo>
                  <a:cubicBezTo>
                    <a:pt x="2553" y="2467"/>
                    <a:pt x="2904" y="2330"/>
                    <a:pt x="3067" y="2154"/>
                  </a:cubicBezTo>
                  <a:cubicBezTo>
                    <a:pt x="3393" y="1828"/>
                    <a:pt x="3418" y="1202"/>
                    <a:pt x="3217" y="926"/>
                  </a:cubicBezTo>
                  <a:cubicBezTo>
                    <a:pt x="3086" y="767"/>
                    <a:pt x="2931" y="733"/>
                    <a:pt x="2823" y="733"/>
                  </a:cubicBezTo>
                  <a:cubicBezTo>
                    <a:pt x="2744" y="733"/>
                    <a:pt x="2691" y="751"/>
                    <a:pt x="2691" y="751"/>
                  </a:cubicBezTo>
                  <a:cubicBezTo>
                    <a:pt x="2691" y="751"/>
                    <a:pt x="2590" y="224"/>
                    <a:pt x="1989" y="49"/>
                  </a:cubicBezTo>
                  <a:cubicBezTo>
                    <a:pt x="1883" y="15"/>
                    <a:pt x="1761" y="0"/>
                    <a:pt x="1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04;p32">
              <a:extLst>
                <a:ext uri="{FF2B5EF4-FFF2-40B4-BE49-F238E27FC236}">
                  <a16:creationId xmlns:a16="http://schemas.microsoft.com/office/drawing/2014/main" id="{319B30AF-A821-86FD-5BD4-F52733D16976}"/>
                </a:ext>
              </a:extLst>
            </p:cNvPr>
            <p:cNvSpPr/>
            <p:nvPr/>
          </p:nvSpPr>
          <p:spPr>
            <a:xfrm>
              <a:off x="4456300" y="515050"/>
              <a:ext cx="18175" cy="23225"/>
            </a:xfrm>
            <a:custGeom>
              <a:avLst/>
              <a:gdLst/>
              <a:ahLst/>
              <a:cxnLst/>
              <a:rect l="l" t="t" r="r" b="b"/>
              <a:pathLst>
                <a:path w="727" h="929" extrusionOk="0">
                  <a:moveTo>
                    <a:pt x="240" y="0"/>
                  </a:moveTo>
                  <a:cubicBezTo>
                    <a:pt x="235" y="0"/>
                    <a:pt x="231" y="0"/>
                    <a:pt x="226" y="1"/>
                  </a:cubicBezTo>
                  <a:cubicBezTo>
                    <a:pt x="25" y="1"/>
                    <a:pt x="0" y="201"/>
                    <a:pt x="25" y="377"/>
                  </a:cubicBezTo>
                  <a:cubicBezTo>
                    <a:pt x="50" y="552"/>
                    <a:pt x="201" y="928"/>
                    <a:pt x="426" y="928"/>
                  </a:cubicBezTo>
                  <a:cubicBezTo>
                    <a:pt x="652" y="903"/>
                    <a:pt x="702" y="803"/>
                    <a:pt x="702" y="753"/>
                  </a:cubicBezTo>
                  <a:cubicBezTo>
                    <a:pt x="727" y="703"/>
                    <a:pt x="509" y="0"/>
                    <a:pt x="240"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05;p32">
              <a:extLst>
                <a:ext uri="{FF2B5EF4-FFF2-40B4-BE49-F238E27FC236}">
                  <a16:creationId xmlns:a16="http://schemas.microsoft.com/office/drawing/2014/main" id="{50B1C92E-E840-DAC2-0A20-EC884124D72E}"/>
                </a:ext>
              </a:extLst>
            </p:cNvPr>
            <p:cNvSpPr/>
            <p:nvPr/>
          </p:nvSpPr>
          <p:spPr>
            <a:xfrm>
              <a:off x="4459425" y="517825"/>
              <a:ext cx="10675" cy="17925"/>
            </a:xfrm>
            <a:custGeom>
              <a:avLst/>
              <a:gdLst/>
              <a:ahLst/>
              <a:cxnLst/>
              <a:rect l="l" t="t" r="r" b="b"/>
              <a:pathLst>
                <a:path w="427" h="717" extrusionOk="0">
                  <a:moveTo>
                    <a:pt x="94" y="0"/>
                  </a:moveTo>
                  <a:cubicBezTo>
                    <a:pt x="44" y="0"/>
                    <a:pt x="1" y="51"/>
                    <a:pt x="1" y="165"/>
                  </a:cubicBezTo>
                  <a:cubicBezTo>
                    <a:pt x="1" y="341"/>
                    <a:pt x="76" y="466"/>
                    <a:pt x="76" y="466"/>
                  </a:cubicBezTo>
                  <a:cubicBezTo>
                    <a:pt x="76" y="466"/>
                    <a:pt x="51" y="216"/>
                    <a:pt x="101" y="191"/>
                  </a:cubicBezTo>
                  <a:cubicBezTo>
                    <a:pt x="113" y="179"/>
                    <a:pt x="125" y="174"/>
                    <a:pt x="138" y="174"/>
                  </a:cubicBezTo>
                  <a:cubicBezTo>
                    <a:pt x="205" y="174"/>
                    <a:pt x="276" y="316"/>
                    <a:pt x="276" y="316"/>
                  </a:cubicBezTo>
                  <a:cubicBezTo>
                    <a:pt x="276" y="316"/>
                    <a:pt x="256" y="306"/>
                    <a:pt x="232" y="306"/>
                  </a:cubicBezTo>
                  <a:cubicBezTo>
                    <a:pt x="202" y="306"/>
                    <a:pt x="165" y="321"/>
                    <a:pt x="151" y="391"/>
                  </a:cubicBezTo>
                  <a:cubicBezTo>
                    <a:pt x="126" y="491"/>
                    <a:pt x="201" y="566"/>
                    <a:pt x="301" y="642"/>
                  </a:cubicBezTo>
                  <a:cubicBezTo>
                    <a:pt x="291" y="647"/>
                    <a:pt x="279" y="649"/>
                    <a:pt x="266" y="649"/>
                  </a:cubicBezTo>
                  <a:cubicBezTo>
                    <a:pt x="215" y="649"/>
                    <a:pt x="151" y="617"/>
                    <a:pt x="151" y="617"/>
                  </a:cubicBezTo>
                  <a:lnTo>
                    <a:pt x="151" y="617"/>
                  </a:lnTo>
                  <a:cubicBezTo>
                    <a:pt x="151" y="617"/>
                    <a:pt x="251" y="717"/>
                    <a:pt x="326" y="717"/>
                  </a:cubicBezTo>
                  <a:cubicBezTo>
                    <a:pt x="377" y="717"/>
                    <a:pt x="427" y="592"/>
                    <a:pt x="427" y="592"/>
                  </a:cubicBezTo>
                  <a:cubicBezTo>
                    <a:pt x="427" y="592"/>
                    <a:pt x="276" y="592"/>
                    <a:pt x="226" y="491"/>
                  </a:cubicBezTo>
                  <a:cubicBezTo>
                    <a:pt x="201" y="391"/>
                    <a:pt x="351" y="366"/>
                    <a:pt x="351" y="366"/>
                  </a:cubicBezTo>
                  <a:cubicBezTo>
                    <a:pt x="351" y="366"/>
                    <a:pt x="251" y="140"/>
                    <a:pt x="176" y="40"/>
                  </a:cubicBezTo>
                  <a:cubicBezTo>
                    <a:pt x="150" y="14"/>
                    <a:pt x="121" y="0"/>
                    <a:pt x="94"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06;p32">
              <a:extLst>
                <a:ext uri="{FF2B5EF4-FFF2-40B4-BE49-F238E27FC236}">
                  <a16:creationId xmlns:a16="http://schemas.microsoft.com/office/drawing/2014/main" id="{54BD8574-C782-C0D5-3E99-1653E69A2F30}"/>
                </a:ext>
              </a:extLst>
            </p:cNvPr>
            <p:cNvSpPr/>
            <p:nvPr/>
          </p:nvSpPr>
          <p:spPr>
            <a:xfrm>
              <a:off x="4466950" y="505025"/>
              <a:ext cx="52650" cy="52175"/>
            </a:xfrm>
            <a:custGeom>
              <a:avLst/>
              <a:gdLst/>
              <a:ahLst/>
              <a:cxnLst/>
              <a:rect l="l" t="t" r="r" b="b"/>
              <a:pathLst>
                <a:path w="2106" h="2087" extrusionOk="0">
                  <a:moveTo>
                    <a:pt x="677" y="1"/>
                  </a:moveTo>
                  <a:lnTo>
                    <a:pt x="126" y="26"/>
                  </a:lnTo>
                  <a:cubicBezTo>
                    <a:pt x="126" y="26"/>
                    <a:pt x="126" y="151"/>
                    <a:pt x="101" y="302"/>
                  </a:cubicBezTo>
                  <a:cubicBezTo>
                    <a:pt x="76" y="778"/>
                    <a:pt x="0" y="1805"/>
                    <a:pt x="251" y="1981"/>
                  </a:cubicBezTo>
                  <a:cubicBezTo>
                    <a:pt x="350" y="2057"/>
                    <a:pt x="499" y="2087"/>
                    <a:pt x="665" y="2087"/>
                  </a:cubicBezTo>
                  <a:cubicBezTo>
                    <a:pt x="1048" y="2087"/>
                    <a:pt x="1522" y="1928"/>
                    <a:pt x="1680" y="1805"/>
                  </a:cubicBezTo>
                  <a:cubicBezTo>
                    <a:pt x="1855" y="1655"/>
                    <a:pt x="1980" y="1404"/>
                    <a:pt x="2055" y="1028"/>
                  </a:cubicBezTo>
                  <a:cubicBezTo>
                    <a:pt x="2081" y="953"/>
                    <a:pt x="2081" y="878"/>
                    <a:pt x="2106" y="778"/>
                  </a:cubicBezTo>
                  <a:cubicBezTo>
                    <a:pt x="1980" y="703"/>
                    <a:pt x="1905" y="677"/>
                    <a:pt x="1905" y="477"/>
                  </a:cubicBezTo>
                  <a:cubicBezTo>
                    <a:pt x="1880" y="302"/>
                    <a:pt x="1930" y="76"/>
                    <a:pt x="1930" y="76"/>
                  </a:cubicBezTo>
                  <a:lnTo>
                    <a:pt x="1930" y="76"/>
                  </a:lnTo>
                  <a:cubicBezTo>
                    <a:pt x="1930" y="76"/>
                    <a:pt x="1233" y="182"/>
                    <a:pt x="805" y="182"/>
                  </a:cubicBezTo>
                  <a:cubicBezTo>
                    <a:pt x="683" y="182"/>
                    <a:pt x="582" y="173"/>
                    <a:pt x="527" y="151"/>
                  </a:cubicBezTo>
                  <a:cubicBezTo>
                    <a:pt x="376" y="101"/>
                    <a:pt x="677" y="1"/>
                    <a:pt x="677"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07;p32">
              <a:extLst>
                <a:ext uri="{FF2B5EF4-FFF2-40B4-BE49-F238E27FC236}">
                  <a16:creationId xmlns:a16="http://schemas.microsoft.com/office/drawing/2014/main" id="{7B31CC84-3847-C94A-E64B-D3AF335AB46B}"/>
                </a:ext>
              </a:extLst>
            </p:cNvPr>
            <p:cNvSpPr/>
            <p:nvPr/>
          </p:nvSpPr>
          <p:spPr>
            <a:xfrm>
              <a:off x="4514575" y="515050"/>
              <a:ext cx="18175" cy="23225"/>
            </a:xfrm>
            <a:custGeom>
              <a:avLst/>
              <a:gdLst/>
              <a:ahLst/>
              <a:cxnLst/>
              <a:rect l="l" t="t" r="r" b="b"/>
              <a:pathLst>
                <a:path w="727" h="929" extrusionOk="0">
                  <a:moveTo>
                    <a:pt x="487" y="0"/>
                  </a:moveTo>
                  <a:cubicBezTo>
                    <a:pt x="218" y="0"/>
                    <a:pt x="1" y="703"/>
                    <a:pt x="25" y="753"/>
                  </a:cubicBezTo>
                  <a:cubicBezTo>
                    <a:pt x="25" y="803"/>
                    <a:pt x="75" y="903"/>
                    <a:pt x="301" y="928"/>
                  </a:cubicBezTo>
                  <a:cubicBezTo>
                    <a:pt x="526" y="928"/>
                    <a:pt x="677" y="552"/>
                    <a:pt x="702" y="377"/>
                  </a:cubicBezTo>
                  <a:cubicBezTo>
                    <a:pt x="727" y="201"/>
                    <a:pt x="702" y="1"/>
                    <a:pt x="501" y="1"/>
                  </a:cubicBezTo>
                  <a:cubicBezTo>
                    <a:pt x="497" y="0"/>
                    <a:pt x="492" y="0"/>
                    <a:pt x="487"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08;p32">
              <a:extLst>
                <a:ext uri="{FF2B5EF4-FFF2-40B4-BE49-F238E27FC236}">
                  <a16:creationId xmlns:a16="http://schemas.microsoft.com/office/drawing/2014/main" id="{F6ADDBC9-095A-73D5-6315-6CB87A4F9E55}"/>
                </a:ext>
              </a:extLst>
            </p:cNvPr>
            <p:cNvSpPr/>
            <p:nvPr/>
          </p:nvSpPr>
          <p:spPr>
            <a:xfrm>
              <a:off x="4518950" y="517825"/>
              <a:ext cx="10675" cy="17925"/>
            </a:xfrm>
            <a:custGeom>
              <a:avLst/>
              <a:gdLst/>
              <a:ahLst/>
              <a:cxnLst/>
              <a:rect l="l" t="t" r="r" b="b"/>
              <a:pathLst>
                <a:path w="427" h="717" extrusionOk="0">
                  <a:moveTo>
                    <a:pt x="333" y="0"/>
                  </a:moveTo>
                  <a:cubicBezTo>
                    <a:pt x="306" y="0"/>
                    <a:pt x="277" y="14"/>
                    <a:pt x="251" y="40"/>
                  </a:cubicBezTo>
                  <a:cubicBezTo>
                    <a:pt x="176" y="140"/>
                    <a:pt x="76" y="366"/>
                    <a:pt x="76" y="366"/>
                  </a:cubicBezTo>
                  <a:cubicBezTo>
                    <a:pt x="76" y="366"/>
                    <a:pt x="226" y="391"/>
                    <a:pt x="201" y="491"/>
                  </a:cubicBezTo>
                  <a:cubicBezTo>
                    <a:pt x="151" y="592"/>
                    <a:pt x="1" y="592"/>
                    <a:pt x="1" y="592"/>
                  </a:cubicBezTo>
                  <a:cubicBezTo>
                    <a:pt x="1" y="592"/>
                    <a:pt x="51" y="717"/>
                    <a:pt x="101" y="717"/>
                  </a:cubicBezTo>
                  <a:cubicBezTo>
                    <a:pt x="176" y="717"/>
                    <a:pt x="276" y="617"/>
                    <a:pt x="276" y="617"/>
                  </a:cubicBezTo>
                  <a:lnTo>
                    <a:pt x="276" y="617"/>
                  </a:lnTo>
                  <a:cubicBezTo>
                    <a:pt x="276" y="617"/>
                    <a:pt x="212" y="649"/>
                    <a:pt x="161" y="649"/>
                  </a:cubicBezTo>
                  <a:cubicBezTo>
                    <a:pt x="148" y="649"/>
                    <a:pt x="136" y="647"/>
                    <a:pt x="126" y="642"/>
                  </a:cubicBezTo>
                  <a:cubicBezTo>
                    <a:pt x="226" y="566"/>
                    <a:pt x="301" y="491"/>
                    <a:pt x="276" y="391"/>
                  </a:cubicBezTo>
                  <a:cubicBezTo>
                    <a:pt x="262" y="321"/>
                    <a:pt x="225" y="306"/>
                    <a:pt x="195" y="306"/>
                  </a:cubicBezTo>
                  <a:cubicBezTo>
                    <a:pt x="171" y="306"/>
                    <a:pt x="151" y="316"/>
                    <a:pt x="151" y="316"/>
                  </a:cubicBezTo>
                  <a:cubicBezTo>
                    <a:pt x="151" y="316"/>
                    <a:pt x="222" y="174"/>
                    <a:pt x="289" y="174"/>
                  </a:cubicBezTo>
                  <a:cubicBezTo>
                    <a:pt x="302" y="174"/>
                    <a:pt x="315" y="179"/>
                    <a:pt x="326" y="191"/>
                  </a:cubicBezTo>
                  <a:cubicBezTo>
                    <a:pt x="376" y="216"/>
                    <a:pt x="351" y="466"/>
                    <a:pt x="351" y="466"/>
                  </a:cubicBezTo>
                  <a:cubicBezTo>
                    <a:pt x="351" y="466"/>
                    <a:pt x="427" y="341"/>
                    <a:pt x="427" y="165"/>
                  </a:cubicBezTo>
                  <a:cubicBezTo>
                    <a:pt x="427" y="51"/>
                    <a:pt x="384" y="0"/>
                    <a:pt x="333"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09;p32">
              <a:extLst>
                <a:ext uri="{FF2B5EF4-FFF2-40B4-BE49-F238E27FC236}">
                  <a16:creationId xmlns:a16="http://schemas.microsoft.com/office/drawing/2014/main" id="{DF3E702E-01CA-DDB0-B491-20BF89002A42}"/>
                </a:ext>
              </a:extLst>
            </p:cNvPr>
            <p:cNvSpPr/>
            <p:nvPr/>
          </p:nvSpPr>
          <p:spPr>
            <a:xfrm>
              <a:off x="4487450" y="546125"/>
              <a:ext cx="10000" cy="3900"/>
            </a:xfrm>
            <a:custGeom>
              <a:avLst/>
              <a:gdLst/>
              <a:ahLst/>
              <a:cxnLst/>
              <a:rect l="l" t="t" r="r" b="b"/>
              <a:pathLst>
                <a:path w="400" h="156" extrusionOk="0">
                  <a:moveTo>
                    <a:pt x="196" y="1"/>
                  </a:moveTo>
                  <a:cubicBezTo>
                    <a:pt x="111" y="1"/>
                    <a:pt x="24" y="51"/>
                    <a:pt x="7" y="136"/>
                  </a:cubicBezTo>
                  <a:cubicBezTo>
                    <a:pt x="1" y="150"/>
                    <a:pt x="28" y="156"/>
                    <a:pt x="70" y="156"/>
                  </a:cubicBezTo>
                  <a:cubicBezTo>
                    <a:pt x="183" y="156"/>
                    <a:pt x="400" y="109"/>
                    <a:pt x="308" y="36"/>
                  </a:cubicBezTo>
                  <a:cubicBezTo>
                    <a:pt x="276" y="12"/>
                    <a:pt x="236" y="1"/>
                    <a:pt x="196"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10;p32">
              <a:extLst>
                <a:ext uri="{FF2B5EF4-FFF2-40B4-BE49-F238E27FC236}">
                  <a16:creationId xmlns:a16="http://schemas.microsoft.com/office/drawing/2014/main" id="{A57D1258-5BB8-73DC-709A-26ABDF527AB9}"/>
                </a:ext>
              </a:extLst>
            </p:cNvPr>
            <p:cNvSpPr/>
            <p:nvPr/>
          </p:nvSpPr>
          <p:spPr>
            <a:xfrm>
              <a:off x="4482600" y="532600"/>
              <a:ext cx="19450" cy="10725"/>
            </a:xfrm>
            <a:custGeom>
              <a:avLst/>
              <a:gdLst/>
              <a:ahLst/>
              <a:cxnLst/>
              <a:rect l="l" t="t" r="r" b="b"/>
              <a:pathLst>
                <a:path w="778" h="429" extrusionOk="0">
                  <a:moveTo>
                    <a:pt x="778" y="1"/>
                  </a:moveTo>
                  <a:cubicBezTo>
                    <a:pt x="778" y="1"/>
                    <a:pt x="577" y="126"/>
                    <a:pt x="427" y="151"/>
                  </a:cubicBezTo>
                  <a:cubicBezTo>
                    <a:pt x="252" y="176"/>
                    <a:pt x="1" y="201"/>
                    <a:pt x="1" y="201"/>
                  </a:cubicBezTo>
                  <a:cubicBezTo>
                    <a:pt x="1" y="201"/>
                    <a:pt x="115" y="428"/>
                    <a:pt x="407" y="428"/>
                  </a:cubicBezTo>
                  <a:cubicBezTo>
                    <a:pt x="421" y="428"/>
                    <a:pt x="437" y="428"/>
                    <a:pt x="452" y="427"/>
                  </a:cubicBezTo>
                  <a:cubicBezTo>
                    <a:pt x="753" y="402"/>
                    <a:pt x="778" y="1"/>
                    <a:pt x="778"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11;p32">
              <a:extLst>
                <a:ext uri="{FF2B5EF4-FFF2-40B4-BE49-F238E27FC236}">
                  <a16:creationId xmlns:a16="http://schemas.microsoft.com/office/drawing/2014/main" id="{2C3940ED-9EA4-FDB1-AF63-2B9D306612DD}"/>
                </a:ext>
              </a:extLst>
            </p:cNvPr>
            <p:cNvSpPr/>
            <p:nvPr/>
          </p:nvSpPr>
          <p:spPr>
            <a:xfrm>
              <a:off x="4482600" y="532600"/>
              <a:ext cx="19450" cy="5600"/>
            </a:xfrm>
            <a:custGeom>
              <a:avLst/>
              <a:gdLst/>
              <a:ahLst/>
              <a:cxnLst/>
              <a:rect l="l" t="t" r="r" b="b"/>
              <a:pathLst>
                <a:path w="778" h="224" extrusionOk="0">
                  <a:moveTo>
                    <a:pt x="778" y="1"/>
                  </a:moveTo>
                  <a:cubicBezTo>
                    <a:pt x="778" y="1"/>
                    <a:pt x="377" y="151"/>
                    <a:pt x="1" y="201"/>
                  </a:cubicBezTo>
                  <a:cubicBezTo>
                    <a:pt x="1" y="201"/>
                    <a:pt x="68" y="223"/>
                    <a:pt x="187" y="223"/>
                  </a:cubicBezTo>
                  <a:cubicBezTo>
                    <a:pt x="246" y="223"/>
                    <a:pt x="318" y="218"/>
                    <a:pt x="402" y="201"/>
                  </a:cubicBezTo>
                  <a:cubicBezTo>
                    <a:pt x="678" y="126"/>
                    <a:pt x="778" y="1"/>
                    <a:pt x="778"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12;p32">
              <a:extLst>
                <a:ext uri="{FF2B5EF4-FFF2-40B4-BE49-F238E27FC236}">
                  <a16:creationId xmlns:a16="http://schemas.microsoft.com/office/drawing/2014/main" id="{FAC7605E-3A84-C1B6-BF5B-993129BB4BD5}"/>
                </a:ext>
              </a:extLst>
            </p:cNvPr>
            <p:cNvSpPr/>
            <p:nvPr/>
          </p:nvSpPr>
          <p:spPr>
            <a:xfrm>
              <a:off x="4481350" y="513800"/>
              <a:ext cx="10050" cy="16950"/>
            </a:xfrm>
            <a:custGeom>
              <a:avLst/>
              <a:gdLst/>
              <a:ahLst/>
              <a:cxnLst/>
              <a:rect l="l" t="t" r="r" b="b"/>
              <a:pathLst>
                <a:path w="402" h="678" extrusionOk="0">
                  <a:moveTo>
                    <a:pt x="226" y="1"/>
                  </a:moveTo>
                  <a:lnTo>
                    <a:pt x="226" y="1"/>
                  </a:lnTo>
                  <a:cubicBezTo>
                    <a:pt x="226" y="1"/>
                    <a:pt x="276" y="276"/>
                    <a:pt x="201" y="427"/>
                  </a:cubicBezTo>
                  <a:cubicBezTo>
                    <a:pt x="176" y="552"/>
                    <a:pt x="1" y="677"/>
                    <a:pt x="1" y="677"/>
                  </a:cubicBezTo>
                  <a:cubicBezTo>
                    <a:pt x="1" y="677"/>
                    <a:pt x="251" y="652"/>
                    <a:pt x="327" y="477"/>
                  </a:cubicBezTo>
                  <a:cubicBezTo>
                    <a:pt x="402" y="276"/>
                    <a:pt x="226" y="1"/>
                    <a:pt x="226"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13;p32">
              <a:extLst>
                <a:ext uri="{FF2B5EF4-FFF2-40B4-BE49-F238E27FC236}">
                  <a16:creationId xmlns:a16="http://schemas.microsoft.com/office/drawing/2014/main" id="{0C789438-EC17-D49C-296A-6DE34B75D5B8}"/>
                </a:ext>
              </a:extLst>
            </p:cNvPr>
            <p:cNvSpPr/>
            <p:nvPr/>
          </p:nvSpPr>
          <p:spPr>
            <a:xfrm>
              <a:off x="4483875" y="530400"/>
              <a:ext cx="6600" cy="1975"/>
            </a:xfrm>
            <a:custGeom>
              <a:avLst/>
              <a:gdLst/>
              <a:ahLst/>
              <a:cxnLst/>
              <a:rect l="l" t="t" r="r" b="b"/>
              <a:pathLst>
                <a:path w="264" h="79" extrusionOk="0">
                  <a:moveTo>
                    <a:pt x="128" y="1"/>
                  </a:moveTo>
                  <a:cubicBezTo>
                    <a:pt x="63" y="1"/>
                    <a:pt x="0" y="13"/>
                    <a:pt x="25" y="38"/>
                  </a:cubicBezTo>
                  <a:cubicBezTo>
                    <a:pt x="40" y="54"/>
                    <a:pt x="102" y="78"/>
                    <a:pt x="159" y="78"/>
                  </a:cubicBezTo>
                  <a:cubicBezTo>
                    <a:pt x="196" y="78"/>
                    <a:pt x="231" y="68"/>
                    <a:pt x="251" y="38"/>
                  </a:cubicBezTo>
                  <a:cubicBezTo>
                    <a:pt x="263" y="13"/>
                    <a:pt x="194" y="1"/>
                    <a:pt x="128"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14;p32">
              <a:extLst>
                <a:ext uri="{FF2B5EF4-FFF2-40B4-BE49-F238E27FC236}">
                  <a16:creationId xmlns:a16="http://schemas.microsoft.com/office/drawing/2014/main" id="{C3ED490E-5340-2D3F-B90D-2E7AA5E40B5D}"/>
                </a:ext>
              </a:extLst>
            </p:cNvPr>
            <p:cNvSpPr/>
            <p:nvPr/>
          </p:nvSpPr>
          <p:spPr>
            <a:xfrm>
              <a:off x="4493900" y="510675"/>
              <a:ext cx="13175" cy="3775"/>
            </a:xfrm>
            <a:custGeom>
              <a:avLst/>
              <a:gdLst/>
              <a:ahLst/>
              <a:cxnLst/>
              <a:rect l="l" t="t" r="r" b="b"/>
              <a:pathLst>
                <a:path w="527" h="151" extrusionOk="0">
                  <a:moveTo>
                    <a:pt x="251" y="0"/>
                  </a:moveTo>
                  <a:cubicBezTo>
                    <a:pt x="75" y="0"/>
                    <a:pt x="0" y="126"/>
                    <a:pt x="0" y="126"/>
                  </a:cubicBezTo>
                  <a:cubicBezTo>
                    <a:pt x="0" y="126"/>
                    <a:pt x="526" y="151"/>
                    <a:pt x="526" y="151"/>
                  </a:cubicBezTo>
                  <a:cubicBezTo>
                    <a:pt x="501" y="126"/>
                    <a:pt x="451"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15;p32">
              <a:extLst>
                <a:ext uri="{FF2B5EF4-FFF2-40B4-BE49-F238E27FC236}">
                  <a16:creationId xmlns:a16="http://schemas.microsoft.com/office/drawing/2014/main" id="{5FED62CA-94EB-FD67-508F-03128610C094}"/>
                </a:ext>
              </a:extLst>
            </p:cNvPr>
            <p:cNvSpPr/>
            <p:nvPr/>
          </p:nvSpPr>
          <p:spPr>
            <a:xfrm>
              <a:off x="4494525" y="517500"/>
              <a:ext cx="12550" cy="4475"/>
            </a:xfrm>
            <a:custGeom>
              <a:avLst/>
              <a:gdLst/>
              <a:ahLst/>
              <a:cxnLst/>
              <a:rect l="l" t="t" r="r" b="b"/>
              <a:pathLst>
                <a:path w="502" h="179" extrusionOk="0">
                  <a:moveTo>
                    <a:pt x="235" y="0"/>
                  </a:moveTo>
                  <a:cubicBezTo>
                    <a:pt x="224" y="0"/>
                    <a:pt x="212" y="1"/>
                    <a:pt x="201" y="3"/>
                  </a:cubicBezTo>
                  <a:cubicBezTo>
                    <a:pt x="50" y="28"/>
                    <a:pt x="0" y="178"/>
                    <a:pt x="0" y="178"/>
                  </a:cubicBezTo>
                  <a:lnTo>
                    <a:pt x="501" y="128"/>
                  </a:lnTo>
                  <a:cubicBezTo>
                    <a:pt x="501" y="128"/>
                    <a:pt x="373"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16;p32">
              <a:extLst>
                <a:ext uri="{FF2B5EF4-FFF2-40B4-BE49-F238E27FC236}">
                  <a16:creationId xmlns:a16="http://schemas.microsoft.com/office/drawing/2014/main" id="{D79FC073-CEED-9CDF-6E18-5BBBCC517998}"/>
                </a:ext>
              </a:extLst>
            </p:cNvPr>
            <p:cNvSpPr/>
            <p:nvPr/>
          </p:nvSpPr>
          <p:spPr>
            <a:xfrm>
              <a:off x="4472575" y="509950"/>
              <a:ext cx="12575" cy="3875"/>
            </a:xfrm>
            <a:custGeom>
              <a:avLst/>
              <a:gdLst/>
              <a:ahLst/>
              <a:cxnLst/>
              <a:rect l="l" t="t" r="r" b="b"/>
              <a:pathLst>
                <a:path w="503" h="155" extrusionOk="0">
                  <a:moveTo>
                    <a:pt x="206" y="1"/>
                  </a:moveTo>
                  <a:cubicBezTo>
                    <a:pt x="63" y="1"/>
                    <a:pt x="1" y="105"/>
                    <a:pt x="1" y="105"/>
                  </a:cubicBezTo>
                  <a:cubicBezTo>
                    <a:pt x="1" y="130"/>
                    <a:pt x="502" y="155"/>
                    <a:pt x="502" y="155"/>
                  </a:cubicBezTo>
                  <a:cubicBezTo>
                    <a:pt x="502" y="155"/>
                    <a:pt x="452" y="29"/>
                    <a:pt x="252" y="4"/>
                  </a:cubicBezTo>
                  <a:cubicBezTo>
                    <a:pt x="236" y="2"/>
                    <a:pt x="220"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17;p32">
              <a:extLst>
                <a:ext uri="{FF2B5EF4-FFF2-40B4-BE49-F238E27FC236}">
                  <a16:creationId xmlns:a16="http://schemas.microsoft.com/office/drawing/2014/main" id="{A38F47C7-C579-7665-426C-95F586D9AFFF}"/>
                </a:ext>
              </a:extLst>
            </p:cNvPr>
            <p:cNvSpPr/>
            <p:nvPr/>
          </p:nvSpPr>
          <p:spPr>
            <a:xfrm>
              <a:off x="4472575" y="517500"/>
              <a:ext cx="11950" cy="4475"/>
            </a:xfrm>
            <a:custGeom>
              <a:avLst/>
              <a:gdLst/>
              <a:ahLst/>
              <a:cxnLst/>
              <a:rect l="l" t="t" r="r" b="b"/>
              <a:pathLst>
                <a:path w="478" h="179" extrusionOk="0">
                  <a:moveTo>
                    <a:pt x="242" y="0"/>
                  </a:moveTo>
                  <a:cubicBezTo>
                    <a:pt x="108" y="0"/>
                    <a:pt x="1" y="128"/>
                    <a:pt x="1" y="128"/>
                  </a:cubicBezTo>
                  <a:lnTo>
                    <a:pt x="477" y="178"/>
                  </a:lnTo>
                  <a:cubicBezTo>
                    <a:pt x="477" y="178"/>
                    <a:pt x="427" y="28"/>
                    <a:pt x="277" y="3"/>
                  </a:cubicBezTo>
                  <a:cubicBezTo>
                    <a:pt x="265" y="1"/>
                    <a:pt x="254"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196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7F6C-CEAE-66F6-C17B-2DE1911754D4}"/>
              </a:ext>
            </a:extLst>
          </p:cNvPr>
          <p:cNvSpPr>
            <a:spLocks noGrp="1"/>
          </p:cNvSpPr>
          <p:nvPr>
            <p:ph type="title"/>
          </p:nvPr>
        </p:nvSpPr>
        <p:spPr>
          <a:xfrm>
            <a:off x="0" y="343050"/>
            <a:ext cx="9143999" cy="515400"/>
          </a:xfrm>
        </p:spPr>
        <p:txBody>
          <a:bodyPr/>
          <a:lstStyle/>
          <a:p>
            <a:pPr algn="ctr"/>
            <a:r>
              <a:rPr lang="en-US" sz="3500"/>
              <a:t>3.1 Textbook’s sentiment analysis</a:t>
            </a:r>
          </a:p>
        </p:txBody>
      </p:sp>
      <p:sp>
        <p:nvSpPr>
          <p:cNvPr id="5" name="TextBox 4">
            <a:extLst>
              <a:ext uri="{FF2B5EF4-FFF2-40B4-BE49-F238E27FC236}">
                <a16:creationId xmlns:a16="http://schemas.microsoft.com/office/drawing/2014/main" id="{E76F2258-74BE-671F-CFC7-DCADCEABFD49}"/>
              </a:ext>
            </a:extLst>
          </p:cNvPr>
          <p:cNvSpPr txBox="1"/>
          <p:nvPr/>
        </p:nvSpPr>
        <p:spPr>
          <a:xfrm>
            <a:off x="1912855" y="1319339"/>
            <a:ext cx="1971145" cy="338554"/>
          </a:xfrm>
          <a:prstGeom prst="rect">
            <a:avLst/>
          </a:prstGeom>
          <a:noFill/>
        </p:spPr>
        <p:txBody>
          <a:bodyPr wrap="square">
            <a:spAutoFit/>
          </a:bodyPr>
          <a:lstStyle/>
          <a:p>
            <a:pPr marL="0" lvl="0" indent="0" algn="just" rtl="0">
              <a:spcBef>
                <a:spcPts val="0"/>
              </a:spcBef>
              <a:spcAft>
                <a:spcPts val="0"/>
              </a:spcAft>
              <a:buNone/>
            </a:pPr>
            <a:r>
              <a:rPr lang="en-HK" sz="1600">
                <a:latin typeface="+mn-lt"/>
              </a:rPr>
              <a:t>News of 10 years</a:t>
            </a:r>
          </a:p>
        </p:txBody>
      </p:sp>
      <p:sp>
        <p:nvSpPr>
          <p:cNvPr id="6" name="TextBox 5">
            <a:extLst>
              <a:ext uri="{FF2B5EF4-FFF2-40B4-BE49-F238E27FC236}">
                <a16:creationId xmlns:a16="http://schemas.microsoft.com/office/drawing/2014/main" id="{99604144-D583-83B9-9004-BF603091ACB7}"/>
              </a:ext>
            </a:extLst>
          </p:cNvPr>
          <p:cNvSpPr txBox="1"/>
          <p:nvPr/>
        </p:nvSpPr>
        <p:spPr>
          <a:xfrm>
            <a:off x="424889" y="3052937"/>
            <a:ext cx="3341405" cy="338554"/>
          </a:xfrm>
          <a:prstGeom prst="rect">
            <a:avLst/>
          </a:prstGeom>
          <a:noFill/>
        </p:spPr>
        <p:txBody>
          <a:bodyPr wrap="square">
            <a:spAutoFit/>
          </a:bodyPr>
          <a:lstStyle/>
          <a:p>
            <a:pPr marL="0" lvl="0" indent="0" algn="just" rtl="0">
              <a:spcBef>
                <a:spcPts val="0"/>
              </a:spcBef>
              <a:spcAft>
                <a:spcPts val="0"/>
              </a:spcAft>
              <a:buNone/>
            </a:pPr>
            <a:r>
              <a:rPr lang="en-HK" sz="1600"/>
              <a:t>Python package: </a:t>
            </a:r>
            <a:r>
              <a:rPr lang="en-HK" sz="1600" err="1"/>
              <a:t>nltk</a:t>
            </a:r>
            <a:r>
              <a:rPr lang="en-HK" sz="1600"/>
              <a:t> </a:t>
            </a:r>
            <a:r>
              <a:rPr lang="en-HK" sz="1600" err="1"/>
              <a:t>sentwordnet</a:t>
            </a:r>
            <a:endParaRPr lang="en-HK" sz="1600"/>
          </a:p>
        </p:txBody>
      </p:sp>
      <p:sp>
        <p:nvSpPr>
          <p:cNvPr id="7" name="TextBox 6">
            <a:extLst>
              <a:ext uri="{FF2B5EF4-FFF2-40B4-BE49-F238E27FC236}">
                <a16:creationId xmlns:a16="http://schemas.microsoft.com/office/drawing/2014/main" id="{38E159C1-AF3D-BE26-05D9-83FD3CF893A9}"/>
              </a:ext>
            </a:extLst>
          </p:cNvPr>
          <p:cNvSpPr txBox="1"/>
          <p:nvPr/>
        </p:nvSpPr>
        <p:spPr>
          <a:xfrm>
            <a:off x="3199469" y="4461896"/>
            <a:ext cx="2792788" cy="338554"/>
          </a:xfrm>
          <a:prstGeom prst="rect">
            <a:avLst/>
          </a:prstGeom>
          <a:noFill/>
        </p:spPr>
        <p:txBody>
          <a:bodyPr wrap="square">
            <a:spAutoFit/>
          </a:bodyPr>
          <a:lstStyle/>
          <a:p>
            <a:pPr marL="0" lvl="0" indent="0" algn="just" rtl="0">
              <a:spcBef>
                <a:spcPts val="0"/>
              </a:spcBef>
              <a:spcAft>
                <a:spcPts val="0"/>
              </a:spcAft>
              <a:buNone/>
            </a:pPr>
            <a:r>
              <a:rPr lang="en-HK" sz="1600"/>
              <a:t>Lexicon-based approach </a:t>
            </a:r>
          </a:p>
        </p:txBody>
      </p:sp>
      <p:sp>
        <p:nvSpPr>
          <p:cNvPr id="9" name="TextBox 8">
            <a:extLst>
              <a:ext uri="{FF2B5EF4-FFF2-40B4-BE49-F238E27FC236}">
                <a16:creationId xmlns:a16="http://schemas.microsoft.com/office/drawing/2014/main" id="{B6F9E410-8BF9-A51D-450E-C57824445B85}"/>
              </a:ext>
            </a:extLst>
          </p:cNvPr>
          <p:cNvSpPr txBox="1"/>
          <p:nvPr/>
        </p:nvSpPr>
        <p:spPr>
          <a:xfrm>
            <a:off x="5137024" y="2940585"/>
            <a:ext cx="4006976" cy="338554"/>
          </a:xfrm>
          <a:prstGeom prst="rect">
            <a:avLst/>
          </a:prstGeom>
          <a:noFill/>
        </p:spPr>
        <p:txBody>
          <a:bodyPr wrap="square">
            <a:spAutoFit/>
          </a:bodyPr>
          <a:lstStyle/>
          <a:p>
            <a:pPr marL="0" lvl="0" indent="0" algn="just" rtl="0">
              <a:spcBef>
                <a:spcPts val="0"/>
              </a:spcBef>
              <a:spcAft>
                <a:spcPts val="0"/>
              </a:spcAft>
              <a:buNone/>
            </a:pPr>
            <a:r>
              <a:rPr lang="en-HK" sz="1600" err="1"/>
              <a:t>Pos</a:t>
            </a:r>
            <a:r>
              <a:rPr lang="en-HK" sz="1600"/>
              <a:t>, Neu, Neg and Compound score</a:t>
            </a:r>
          </a:p>
        </p:txBody>
      </p:sp>
      <p:sp>
        <p:nvSpPr>
          <p:cNvPr id="11" name="TextBox 10">
            <a:extLst>
              <a:ext uri="{FF2B5EF4-FFF2-40B4-BE49-F238E27FC236}">
                <a16:creationId xmlns:a16="http://schemas.microsoft.com/office/drawing/2014/main" id="{DF74AB59-854F-209E-5ABA-7F986814464A}"/>
              </a:ext>
            </a:extLst>
          </p:cNvPr>
          <p:cNvSpPr txBox="1"/>
          <p:nvPr/>
        </p:nvSpPr>
        <p:spPr>
          <a:xfrm>
            <a:off x="4977765" y="1264666"/>
            <a:ext cx="2518310" cy="338554"/>
          </a:xfrm>
          <a:prstGeom prst="rect">
            <a:avLst/>
          </a:prstGeom>
          <a:noFill/>
        </p:spPr>
        <p:txBody>
          <a:bodyPr wrap="square">
            <a:spAutoFit/>
          </a:bodyPr>
          <a:lstStyle/>
          <a:p>
            <a:pPr marL="0" lvl="0" indent="0" algn="just" rtl="0">
              <a:spcBef>
                <a:spcPts val="0"/>
              </a:spcBef>
              <a:spcAft>
                <a:spcPts val="0"/>
              </a:spcAft>
              <a:buNone/>
            </a:pPr>
            <a:r>
              <a:rPr lang="en-HK" sz="1600" b="1"/>
              <a:t>Forecast the DJIA</a:t>
            </a:r>
          </a:p>
        </p:txBody>
      </p:sp>
      <p:sp>
        <p:nvSpPr>
          <p:cNvPr id="13" name="Google Shape;1191;p59">
            <a:extLst>
              <a:ext uri="{FF2B5EF4-FFF2-40B4-BE49-F238E27FC236}">
                <a16:creationId xmlns:a16="http://schemas.microsoft.com/office/drawing/2014/main" id="{90838BB2-097C-710D-5BDC-4DF2FCA9705A}"/>
              </a:ext>
            </a:extLst>
          </p:cNvPr>
          <p:cNvSpPr/>
          <p:nvPr/>
        </p:nvSpPr>
        <p:spPr>
          <a:xfrm rot="7775957">
            <a:off x="1421626" y="2133249"/>
            <a:ext cx="1668690" cy="470030"/>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4" name="Google Shape;1191;p59">
            <a:extLst>
              <a:ext uri="{FF2B5EF4-FFF2-40B4-BE49-F238E27FC236}">
                <a16:creationId xmlns:a16="http://schemas.microsoft.com/office/drawing/2014/main" id="{D120F4DE-0D64-95BF-8D91-915CD99EEA02}"/>
              </a:ext>
            </a:extLst>
          </p:cNvPr>
          <p:cNvSpPr/>
          <p:nvPr/>
        </p:nvSpPr>
        <p:spPr>
          <a:xfrm rot="13408073">
            <a:off x="5712200" y="2073372"/>
            <a:ext cx="1668690" cy="470030"/>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91;p59">
            <a:extLst>
              <a:ext uri="{FF2B5EF4-FFF2-40B4-BE49-F238E27FC236}">
                <a16:creationId xmlns:a16="http://schemas.microsoft.com/office/drawing/2014/main" id="{67ACABD5-FF02-BC4F-EDB4-59CA783FDC97}"/>
              </a:ext>
            </a:extLst>
          </p:cNvPr>
          <p:cNvSpPr/>
          <p:nvPr/>
        </p:nvSpPr>
        <p:spPr>
          <a:xfrm rot="2041683">
            <a:off x="1725001" y="3750751"/>
            <a:ext cx="1668690" cy="470030"/>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91;p59">
            <a:extLst>
              <a:ext uri="{FF2B5EF4-FFF2-40B4-BE49-F238E27FC236}">
                <a16:creationId xmlns:a16="http://schemas.microsoft.com/office/drawing/2014/main" id="{7D148287-20A0-0FE6-88F5-61F6EA0AB156}"/>
              </a:ext>
            </a:extLst>
          </p:cNvPr>
          <p:cNvSpPr/>
          <p:nvPr/>
        </p:nvSpPr>
        <p:spPr>
          <a:xfrm rot="19421242">
            <a:off x="5402575" y="3712265"/>
            <a:ext cx="1668690" cy="470030"/>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850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7" name="Google Shape;477;p38"/>
          <p:cNvSpPr txBox="1">
            <a:spLocks noGrp="1"/>
          </p:cNvSpPr>
          <p:nvPr>
            <p:ph type="title"/>
          </p:nvPr>
        </p:nvSpPr>
        <p:spPr>
          <a:xfrm>
            <a:off x="0" y="393951"/>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500"/>
              <a:t>3.2 How </a:t>
            </a:r>
            <a:r>
              <a:rPr lang="en-US"/>
              <a:t>Are</a:t>
            </a:r>
            <a:r>
              <a:rPr lang="en-US" sz="3500"/>
              <a:t> </a:t>
            </a:r>
            <a:r>
              <a:rPr lang="en-US"/>
              <a:t>News</a:t>
            </a:r>
            <a:r>
              <a:rPr lang="en-US" sz="3500"/>
              <a:t> </a:t>
            </a:r>
            <a:r>
              <a:rPr lang="en-US"/>
              <a:t>Related</a:t>
            </a:r>
            <a:r>
              <a:rPr lang="en-US" sz="3500"/>
              <a:t>?</a:t>
            </a:r>
            <a:endParaRPr/>
          </a:p>
        </p:txBody>
      </p:sp>
      <p:sp>
        <p:nvSpPr>
          <p:cNvPr id="478" name="Google Shape;478;p38"/>
          <p:cNvSpPr txBox="1">
            <a:spLocks noGrp="1"/>
          </p:cNvSpPr>
          <p:nvPr>
            <p:ph type="title" idx="2"/>
          </p:nvPr>
        </p:nvSpPr>
        <p:spPr>
          <a:xfrm>
            <a:off x="1299225" y="1065363"/>
            <a:ext cx="27426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Positive</a:t>
            </a:r>
            <a:endParaRPr/>
          </a:p>
        </p:txBody>
      </p:sp>
      <p:sp>
        <p:nvSpPr>
          <p:cNvPr id="479" name="Google Shape;479;p38"/>
          <p:cNvSpPr txBox="1">
            <a:spLocks noGrp="1"/>
          </p:cNvSpPr>
          <p:nvPr>
            <p:ph type="title" idx="3"/>
          </p:nvPr>
        </p:nvSpPr>
        <p:spPr>
          <a:xfrm>
            <a:off x="5113150" y="1083413"/>
            <a:ext cx="2742600" cy="5727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t>Negative</a:t>
            </a:r>
            <a:endParaRPr/>
          </a:p>
        </p:txBody>
      </p:sp>
      <p:pic>
        <p:nvPicPr>
          <p:cNvPr id="10" name="Picture 9">
            <a:extLst>
              <a:ext uri="{FF2B5EF4-FFF2-40B4-BE49-F238E27FC236}">
                <a16:creationId xmlns:a16="http://schemas.microsoft.com/office/drawing/2014/main" id="{EDDC2C61-1047-EAC9-B84F-21228828ABEB}"/>
              </a:ext>
            </a:extLst>
          </p:cNvPr>
          <p:cNvPicPr>
            <a:picLocks noChangeAspect="1"/>
          </p:cNvPicPr>
          <p:nvPr/>
        </p:nvPicPr>
        <p:blipFill>
          <a:blip r:embed="rId3"/>
          <a:stretch>
            <a:fillRect/>
          </a:stretch>
        </p:blipFill>
        <p:spPr>
          <a:xfrm>
            <a:off x="868343" y="1736776"/>
            <a:ext cx="3604363" cy="2880000"/>
          </a:xfrm>
          <a:prstGeom prst="rect">
            <a:avLst/>
          </a:prstGeom>
        </p:spPr>
      </p:pic>
      <p:pic>
        <p:nvPicPr>
          <p:cNvPr id="11" name="Picture 10">
            <a:extLst>
              <a:ext uri="{FF2B5EF4-FFF2-40B4-BE49-F238E27FC236}">
                <a16:creationId xmlns:a16="http://schemas.microsoft.com/office/drawing/2014/main" id="{91F00A3A-FB60-BA5F-0CD9-63D278D6E68F}"/>
              </a:ext>
            </a:extLst>
          </p:cNvPr>
          <p:cNvPicPr>
            <a:picLocks noChangeAspect="1"/>
          </p:cNvPicPr>
          <p:nvPr/>
        </p:nvPicPr>
        <p:blipFill>
          <a:blip r:embed="rId4"/>
          <a:stretch>
            <a:fillRect/>
          </a:stretch>
        </p:blipFill>
        <p:spPr>
          <a:xfrm>
            <a:off x="4671296" y="1736776"/>
            <a:ext cx="3604364" cy="2880000"/>
          </a:xfrm>
          <a:prstGeom prst="rect">
            <a:avLst/>
          </a:prstGeom>
        </p:spPr>
      </p:pic>
    </p:spTree>
    <p:extLst>
      <p:ext uri="{BB962C8B-B14F-4D97-AF65-F5344CB8AC3E}">
        <p14:creationId xmlns:p14="http://schemas.microsoft.com/office/powerpoint/2010/main" val="237185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7F6C-CEAE-66F6-C17B-2DE1911754D4}"/>
              </a:ext>
            </a:extLst>
          </p:cNvPr>
          <p:cNvSpPr>
            <a:spLocks noGrp="1"/>
          </p:cNvSpPr>
          <p:nvPr>
            <p:ph type="title"/>
          </p:nvPr>
        </p:nvSpPr>
        <p:spPr>
          <a:xfrm>
            <a:off x="414471" y="395711"/>
            <a:ext cx="8315058" cy="515400"/>
          </a:xfrm>
        </p:spPr>
        <p:txBody>
          <a:bodyPr/>
          <a:lstStyle/>
          <a:p>
            <a:pPr algn="ctr"/>
            <a:r>
              <a:rPr lang="en-US" sz="3500"/>
              <a:t>3.3 Not Clear Enough?</a:t>
            </a:r>
          </a:p>
        </p:txBody>
      </p:sp>
      <p:pic>
        <p:nvPicPr>
          <p:cNvPr id="3" name="Picture 2">
            <a:extLst>
              <a:ext uri="{FF2B5EF4-FFF2-40B4-BE49-F238E27FC236}">
                <a16:creationId xmlns:a16="http://schemas.microsoft.com/office/drawing/2014/main" id="{4D892481-18F8-384D-0F9E-54362E7D9FDC}"/>
              </a:ext>
            </a:extLst>
          </p:cNvPr>
          <p:cNvPicPr>
            <a:picLocks noChangeAspect="1"/>
          </p:cNvPicPr>
          <p:nvPr/>
        </p:nvPicPr>
        <p:blipFill rotWithShape="1">
          <a:blip r:embed="rId2"/>
          <a:srcRect l="19877" t="12783" r="20002" b="13403"/>
          <a:stretch/>
        </p:blipFill>
        <p:spPr>
          <a:xfrm>
            <a:off x="414471" y="956909"/>
            <a:ext cx="3669612" cy="3600000"/>
          </a:xfrm>
          <a:prstGeom prst="rect">
            <a:avLst/>
          </a:prstGeom>
        </p:spPr>
      </p:pic>
      <p:sp>
        <p:nvSpPr>
          <p:cNvPr id="10" name="TextBox 9">
            <a:extLst>
              <a:ext uri="{FF2B5EF4-FFF2-40B4-BE49-F238E27FC236}">
                <a16:creationId xmlns:a16="http://schemas.microsoft.com/office/drawing/2014/main" id="{679DAB99-A780-5DC3-E0F7-6EDCDDA649CB}"/>
              </a:ext>
            </a:extLst>
          </p:cNvPr>
          <p:cNvSpPr txBox="1"/>
          <p:nvPr/>
        </p:nvSpPr>
        <p:spPr>
          <a:xfrm>
            <a:off x="4418176" y="1633524"/>
            <a:ext cx="4623275" cy="1815882"/>
          </a:xfrm>
          <a:prstGeom prst="rect">
            <a:avLst/>
          </a:prstGeom>
          <a:noFill/>
        </p:spPr>
        <p:txBody>
          <a:bodyPr wrap="square">
            <a:spAutoFit/>
          </a:bodyPr>
          <a:lstStyle/>
          <a:p>
            <a:pPr marL="0" lvl="0" indent="0" algn="just" rtl="0">
              <a:spcBef>
                <a:spcPts val="0"/>
              </a:spcBef>
              <a:spcAft>
                <a:spcPts val="0"/>
              </a:spcAft>
              <a:buNone/>
            </a:pPr>
            <a:r>
              <a:rPr lang="en-HK" sz="1600"/>
              <a:t>According to R </a:t>
            </a:r>
            <a:r>
              <a:rPr lang="en-HK" sz="1600" err="1"/>
              <a:t>bing</a:t>
            </a:r>
            <a:r>
              <a:rPr lang="en-HK" sz="1600"/>
              <a:t> sentiment lexicon</a:t>
            </a:r>
          </a:p>
          <a:p>
            <a:pPr marL="0" lvl="0" indent="0" algn="just" rtl="0">
              <a:spcBef>
                <a:spcPts val="0"/>
              </a:spcBef>
              <a:spcAft>
                <a:spcPts val="0"/>
              </a:spcAft>
              <a:buNone/>
            </a:pPr>
            <a:endParaRPr lang="en-HK" sz="1600"/>
          </a:p>
          <a:p>
            <a:pPr marL="0" lvl="0" indent="0" algn="just" rtl="0">
              <a:spcBef>
                <a:spcPts val="0"/>
              </a:spcBef>
              <a:spcAft>
                <a:spcPts val="0"/>
              </a:spcAft>
              <a:buNone/>
            </a:pPr>
            <a:r>
              <a:rPr lang="en-HK" sz="1600" b="1"/>
              <a:t>Kill, Attack, Death, Protest, Dead, </a:t>
            </a:r>
          </a:p>
          <a:p>
            <a:pPr marL="0" lvl="0" indent="0" algn="just" rtl="0">
              <a:spcBef>
                <a:spcPts val="0"/>
              </a:spcBef>
              <a:spcAft>
                <a:spcPts val="0"/>
              </a:spcAft>
              <a:buNone/>
            </a:pPr>
            <a:r>
              <a:rPr lang="en-HK" sz="1600" b="1"/>
              <a:t>Fall, Loss, Risk, Critic, Debt</a:t>
            </a:r>
          </a:p>
          <a:p>
            <a:pPr marL="0" lvl="0" indent="0" algn="just" rtl="0">
              <a:spcBef>
                <a:spcPts val="0"/>
              </a:spcBef>
              <a:spcAft>
                <a:spcPts val="0"/>
              </a:spcAft>
              <a:buNone/>
            </a:pPr>
            <a:endParaRPr lang="en-HK" sz="1600"/>
          </a:p>
          <a:p>
            <a:pPr marL="0" lvl="0" indent="0" algn="just" rtl="0">
              <a:spcBef>
                <a:spcPts val="0"/>
              </a:spcBef>
              <a:spcAft>
                <a:spcPts val="0"/>
              </a:spcAft>
              <a:buNone/>
            </a:pPr>
            <a:r>
              <a:rPr lang="en-HK" sz="1600"/>
              <a:t>are top 10 words associated with negative sentiment</a:t>
            </a:r>
          </a:p>
        </p:txBody>
      </p:sp>
    </p:spTree>
    <p:extLst>
      <p:ext uri="{BB962C8B-B14F-4D97-AF65-F5344CB8AC3E}">
        <p14:creationId xmlns:p14="http://schemas.microsoft.com/office/powerpoint/2010/main" val="379220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p:nvPr/>
        </p:nvSpPr>
        <p:spPr>
          <a:xfrm>
            <a:off x="978990" y="3548860"/>
            <a:ext cx="754500" cy="42940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1"/>
                </a:solidFill>
                <a:latin typeface="Archivo Black"/>
              </a:rPr>
              <a:t>03</a:t>
            </a:r>
          </a:p>
        </p:txBody>
      </p:sp>
      <p:sp>
        <p:nvSpPr>
          <p:cNvPr id="246" name="Google Shape;246;p31"/>
          <p:cNvSpPr/>
          <p:nvPr/>
        </p:nvSpPr>
        <p:spPr>
          <a:xfrm>
            <a:off x="4550390" y="1688560"/>
            <a:ext cx="750881" cy="42940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1"/>
                </a:solidFill>
                <a:latin typeface="Archivo Black"/>
              </a:rPr>
              <a:t>02</a:t>
            </a:r>
          </a:p>
        </p:txBody>
      </p:sp>
      <p:sp>
        <p:nvSpPr>
          <p:cNvPr id="247" name="Google Shape;247;p31"/>
          <p:cNvSpPr/>
          <p:nvPr/>
        </p:nvSpPr>
        <p:spPr>
          <a:xfrm>
            <a:off x="4550390" y="3548860"/>
            <a:ext cx="765959" cy="42940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1"/>
                </a:solidFill>
                <a:latin typeface="Archivo Black"/>
              </a:rPr>
              <a:t>04</a:t>
            </a:r>
          </a:p>
        </p:txBody>
      </p:sp>
      <p:sp>
        <p:nvSpPr>
          <p:cNvPr id="248" name="Google Shape;248;p31"/>
          <p:cNvSpPr txBox="1">
            <a:spLocks noGrp="1"/>
          </p:cNvSpPr>
          <p:nvPr>
            <p:ph type="title"/>
          </p:nvPr>
        </p:nvSpPr>
        <p:spPr>
          <a:xfrm>
            <a:off x="1872990" y="1402910"/>
            <a:ext cx="2312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Replication</a:t>
            </a:r>
            <a:endParaRPr/>
          </a:p>
        </p:txBody>
      </p:sp>
      <p:sp>
        <p:nvSpPr>
          <p:cNvPr id="249" name="Google Shape;249;p31"/>
          <p:cNvSpPr txBox="1">
            <a:spLocks noGrp="1"/>
          </p:cNvSpPr>
          <p:nvPr>
            <p:ph type="title" idx="4"/>
          </p:nvPr>
        </p:nvSpPr>
        <p:spPr>
          <a:xfrm>
            <a:off x="1872990" y="3192310"/>
            <a:ext cx="2312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NLP</a:t>
            </a:r>
            <a:endParaRPr/>
          </a:p>
        </p:txBody>
      </p:sp>
      <p:sp>
        <p:nvSpPr>
          <p:cNvPr id="250" name="Google Shape;250;p31"/>
          <p:cNvSpPr txBox="1">
            <a:spLocks noGrp="1"/>
          </p:cNvSpPr>
          <p:nvPr>
            <p:ph type="subTitle" idx="5"/>
          </p:nvPr>
        </p:nvSpPr>
        <p:spPr>
          <a:xfrm>
            <a:off x="1872990" y="3720035"/>
            <a:ext cx="2530902" cy="543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600" b="1">
                <a:latin typeface="+mn-lt"/>
              </a:rPr>
              <a:t>Sentiment Analysis:</a:t>
            </a:r>
          </a:p>
          <a:p>
            <a:pPr marL="0" lvl="0" indent="0" algn="just" rtl="0">
              <a:spcBef>
                <a:spcPts val="0"/>
              </a:spcBef>
              <a:spcAft>
                <a:spcPts val="0"/>
              </a:spcAft>
              <a:buNone/>
            </a:pPr>
            <a:r>
              <a:rPr lang="en" sz="1600">
                <a:latin typeface="+mn-lt"/>
              </a:rPr>
              <a:t>Is R better than Python?</a:t>
            </a:r>
          </a:p>
        </p:txBody>
      </p:sp>
      <p:sp>
        <p:nvSpPr>
          <p:cNvPr id="251" name="Google Shape;251;p31"/>
          <p:cNvSpPr txBox="1">
            <a:spLocks noGrp="1"/>
          </p:cNvSpPr>
          <p:nvPr>
            <p:ph type="title" idx="6"/>
          </p:nvPr>
        </p:nvSpPr>
        <p:spPr>
          <a:xfrm>
            <a:off x="5374340" y="3192310"/>
            <a:ext cx="2312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LSTM</a:t>
            </a:r>
            <a:endParaRPr/>
          </a:p>
        </p:txBody>
      </p:sp>
      <p:sp>
        <p:nvSpPr>
          <p:cNvPr id="252" name="Google Shape;252;p31"/>
          <p:cNvSpPr txBox="1">
            <a:spLocks noGrp="1"/>
          </p:cNvSpPr>
          <p:nvPr>
            <p:ph type="subTitle" idx="7"/>
          </p:nvPr>
        </p:nvSpPr>
        <p:spPr>
          <a:xfrm>
            <a:off x="5374340" y="3720035"/>
            <a:ext cx="2991990" cy="543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latin typeface="+mn-lt"/>
              </a:rPr>
              <a:t>A Better Approach: </a:t>
            </a:r>
          </a:p>
          <a:p>
            <a:pPr marL="0" lvl="0" indent="0" algn="just" rtl="0">
              <a:spcBef>
                <a:spcPts val="0"/>
              </a:spcBef>
              <a:spcAft>
                <a:spcPts val="0"/>
              </a:spcAft>
              <a:buNone/>
            </a:pPr>
            <a:r>
              <a:rPr lang="en-US" sz="1600">
                <a:latin typeface="+mn-lt"/>
              </a:rPr>
              <a:t>Long Short-Term Memory.</a:t>
            </a:r>
          </a:p>
        </p:txBody>
      </p:sp>
      <p:sp>
        <p:nvSpPr>
          <p:cNvPr id="253" name="Google Shape;253;p31"/>
          <p:cNvSpPr txBox="1">
            <a:spLocks noGrp="1"/>
          </p:cNvSpPr>
          <p:nvPr>
            <p:ph type="subTitle" idx="1"/>
          </p:nvPr>
        </p:nvSpPr>
        <p:spPr>
          <a:xfrm>
            <a:off x="1872989" y="1930610"/>
            <a:ext cx="2530903" cy="543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latin typeface="+mn-lt"/>
              </a:rPr>
              <a:t>Case Replication:</a:t>
            </a:r>
          </a:p>
          <a:p>
            <a:pPr marL="0" lvl="0" indent="0" algn="just" rtl="0">
              <a:spcBef>
                <a:spcPts val="0"/>
              </a:spcBef>
              <a:spcAft>
                <a:spcPts val="0"/>
              </a:spcAft>
              <a:buNone/>
            </a:pPr>
            <a:r>
              <a:rPr lang="en-US" sz="1600">
                <a:latin typeface="+mn-lt"/>
              </a:rPr>
              <a:t>Stock Market Prediction.</a:t>
            </a:r>
          </a:p>
        </p:txBody>
      </p:sp>
      <p:sp>
        <p:nvSpPr>
          <p:cNvPr id="254" name="Google Shape;254;p31"/>
          <p:cNvSpPr txBox="1">
            <a:spLocks noGrp="1"/>
          </p:cNvSpPr>
          <p:nvPr>
            <p:ph type="title" idx="2"/>
          </p:nvPr>
        </p:nvSpPr>
        <p:spPr>
          <a:xfrm>
            <a:off x="5374339" y="1402910"/>
            <a:ext cx="3282547" cy="527700"/>
          </a:xfrm>
          <a:prstGeom prst="rect">
            <a:avLst/>
          </a:prstGeom>
        </p:spPr>
        <p:txBody>
          <a:bodyPr spcFirstLastPara="1" wrap="square" lIns="91425" tIns="91425" rIns="91425" bIns="91425" anchor="ctr" anchorCtr="0">
            <a:noAutofit/>
          </a:bodyPr>
          <a:lstStyle/>
          <a:p>
            <a:r>
              <a:rPr lang="en-HK"/>
              <a:t>Window Expansion</a:t>
            </a:r>
          </a:p>
        </p:txBody>
      </p:sp>
      <p:sp>
        <p:nvSpPr>
          <p:cNvPr id="255" name="Google Shape;255;p31"/>
          <p:cNvSpPr txBox="1">
            <a:spLocks noGrp="1"/>
          </p:cNvSpPr>
          <p:nvPr>
            <p:ph type="subTitle" idx="3"/>
          </p:nvPr>
        </p:nvSpPr>
        <p:spPr>
          <a:xfrm>
            <a:off x="5374340" y="1929688"/>
            <a:ext cx="2312100" cy="543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latin typeface="+mn-lt"/>
              </a:rPr>
              <a:t>Methodology:</a:t>
            </a:r>
          </a:p>
          <a:p>
            <a:pPr marL="0" lvl="0" indent="0" algn="just" rtl="0">
              <a:spcBef>
                <a:spcPts val="0"/>
              </a:spcBef>
              <a:spcAft>
                <a:spcPts val="0"/>
              </a:spcAft>
              <a:buNone/>
            </a:pPr>
            <a:r>
              <a:rPr lang="en-US" sz="1600">
                <a:latin typeface="+mn-lt"/>
              </a:rPr>
              <a:t>Adjust Sample Size.</a:t>
            </a:r>
          </a:p>
        </p:txBody>
      </p:sp>
      <p:sp>
        <p:nvSpPr>
          <p:cNvPr id="256" name="Google Shape;256;p31"/>
          <p:cNvSpPr txBox="1">
            <a:spLocks noGrp="1"/>
          </p:cNvSpPr>
          <p:nvPr>
            <p:ph type="title" idx="8"/>
          </p:nvPr>
        </p:nvSpPr>
        <p:spPr>
          <a:xfrm>
            <a:off x="720000" y="25638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57" name="Google Shape;257;p31"/>
          <p:cNvSpPr/>
          <p:nvPr/>
        </p:nvSpPr>
        <p:spPr>
          <a:xfrm>
            <a:off x="978990" y="1688560"/>
            <a:ext cx="753897" cy="42940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1"/>
                </a:solidFill>
                <a:latin typeface="Archivo Black"/>
              </a:rPr>
              <a:t>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7F6C-CEAE-66F6-C17B-2DE1911754D4}"/>
              </a:ext>
            </a:extLst>
          </p:cNvPr>
          <p:cNvSpPr>
            <a:spLocks noGrp="1"/>
          </p:cNvSpPr>
          <p:nvPr>
            <p:ph type="title"/>
          </p:nvPr>
        </p:nvSpPr>
        <p:spPr>
          <a:xfrm>
            <a:off x="414471" y="355603"/>
            <a:ext cx="8315058" cy="515400"/>
          </a:xfrm>
        </p:spPr>
        <p:txBody>
          <a:bodyPr/>
          <a:lstStyle/>
          <a:p>
            <a:pPr algn="ctr"/>
            <a:r>
              <a:rPr lang="en-US" sz="3500"/>
              <a:t>3.3 Not Clear Enough?</a:t>
            </a:r>
          </a:p>
        </p:txBody>
      </p:sp>
      <p:pic>
        <p:nvPicPr>
          <p:cNvPr id="4" name="Picture 3">
            <a:extLst>
              <a:ext uri="{FF2B5EF4-FFF2-40B4-BE49-F238E27FC236}">
                <a16:creationId xmlns:a16="http://schemas.microsoft.com/office/drawing/2014/main" id="{F9E3230D-5B50-0DFA-34DF-F95F966E3EDD}"/>
              </a:ext>
            </a:extLst>
          </p:cNvPr>
          <p:cNvPicPr>
            <a:picLocks noChangeAspect="1"/>
          </p:cNvPicPr>
          <p:nvPr/>
        </p:nvPicPr>
        <p:blipFill rotWithShape="1">
          <a:blip r:embed="rId2"/>
          <a:srcRect l="17251" t="10744" r="16274" b="13402"/>
          <a:stretch/>
        </p:blipFill>
        <p:spPr>
          <a:xfrm>
            <a:off x="4918105" y="930197"/>
            <a:ext cx="3948389" cy="3600000"/>
          </a:xfrm>
          <a:prstGeom prst="rect">
            <a:avLst/>
          </a:prstGeom>
        </p:spPr>
      </p:pic>
      <p:sp>
        <p:nvSpPr>
          <p:cNvPr id="6" name="TextBox 5">
            <a:extLst>
              <a:ext uri="{FF2B5EF4-FFF2-40B4-BE49-F238E27FC236}">
                <a16:creationId xmlns:a16="http://schemas.microsoft.com/office/drawing/2014/main" id="{DE345ED5-DD8E-262C-FF5C-D084E229B455}"/>
              </a:ext>
            </a:extLst>
          </p:cNvPr>
          <p:cNvSpPr txBox="1"/>
          <p:nvPr/>
        </p:nvSpPr>
        <p:spPr>
          <a:xfrm>
            <a:off x="277506" y="1648516"/>
            <a:ext cx="4572000" cy="1815882"/>
          </a:xfrm>
          <a:prstGeom prst="rect">
            <a:avLst/>
          </a:prstGeom>
          <a:noFill/>
        </p:spPr>
        <p:txBody>
          <a:bodyPr wrap="square">
            <a:spAutoFit/>
          </a:bodyPr>
          <a:lstStyle/>
          <a:p>
            <a:pPr marL="0" lvl="0" indent="0" algn="just" rtl="0">
              <a:spcBef>
                <a:spcPts val="0"/>
              </a:spcBef>
              <a:spcAft>
                <a:spcPts val="0"/>
              </a:spcAft>
              <a:buNone/>
            </a:pPr>
            <a:r>
              <a:rPr lang="en-HK" sz="1600"/>
              <a:t>According to R </a:t>
            </a:r>
            <a:r>
              <a:rPr lang="en-HK" sz="1600" err="1"/>
              <a:t>bing</a:t>
            </a:r>
            <a:r>
              <a:rPr lang="en-HK" sz="1600"/>
              <a:t> sentiment lexicon</a:t>
            </a:r>
          </a:p>
          <a:p>
            <a:pPr marL="0" lvl="0" indent="0" algn="just" rtl="0">
              <a:spcBef>
                <a:spcPts val="0"/>
              </a:spcBef>
              <a:spcAft>
                <a:spcPts val="0"/>
              </a:spcAft>
              <a:buNone/>
            </a:pPr>
            <a:endParaRPr lang="en-HK" sz="1600"/>
          </a:p>
          <a:p>
            <a:pPr marL="0" lvl="0" indent="0" algn="just" rtl="0">
              <a:spcBef>
                <a:spcPts val="0"/>
              </a:spcBef>
              <a:spcAft>
                <a:spcPts val="0"/>
              </a:spcAft>
              <a:buNone/>
            </a:pPr>
            <a:r>
              <a:rPr lang="en-HK" sz="1600" b="1"/>
              <a:t>Right, Trump, Work, Win, Top, Lead,</a:t>
            </a:r>
          </a:p>
          <a:p>
            <a:pPr marL="0" lvl="0" indent="0" algn="just" rtl="0">
              <a:spcBef>
                <a:spcPts val="0"/>
              </a:spcBef>
              <a:spcAft>
                <a:spcPts val="0"/>
              </a:spcAft>
              <a:buNone/>
            </a:pPr>
            <a:r>
              <a:rPr lang="en-HK" sz="1600" b="1"/>
              <a:t>Like, Gain, Support, Good</a:t>
            </a:r>
          </a:p>
          <a:p>
            <a:pPr marL="0" lvl="0" indent="0" algn="just" rtl="0">
              <a:spcBef>
                <a:spcPts val="0"/>
              </a:spcBef>
              <a:spcAft>
                <a:spcPts val="0"/>
              </a:spcAft>
              <a:buNone/>
            </a:pPr>
            <a:endParaRPr lang="en-HK" sz="1600"/>
          </a:p>
          <a:p>
            <a:pPr marL="0" lvl="0" indent="0" algn="just" rtl="0">
              <a:spcBef>
                <a:spcPts val="0"/>
              </a:spcBef>
              <a:spcAft>
                <a:spcPts val="0"/>
              </a:spcAft>
              <a:buNone/>
            </a:pPr>
            <a:r>
              <a:rPr lang="en-HK" sz="1600"/>
              <a:t>are top 10 words associated with positive sentiment</a:t>
            </a:r>
          </a:p>
        </p:txBody>
      </p:sp>
    </p:spTree>
    <p:extLst>
      <p:ext uri="{BB962C8B-B14F-4D97-AF65-F5344CB8AC3E}">
        <p14:creationId xmlns:p14="http://schemas.microsoft.com/office/powerpoint/2010/main" val="537651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2" name="Google Shape;682;p45"/>
          <p:cNvSpPr txBox="1">
            <a:spLocks noGrp="1"/>
          </p:cNvSpPr>
          <p:nvPr>
            <p:ph type="subTitle" idx="1"/>
          </p:nvPr>
        </p:nvSpPr>
        <p:spPr>
          <a:xfrm>
            <a:off x="2820112" y="957129"/>
            <a:ext cx="6149173" cy="302039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300">
                <a:latin typeface="+mn-lt"/>
              </a:rPr>
              <a:t>So far, the R sentiment analysis package is only used as supplementary.</a:t>
            </a:r>
          </a:p>
          <a:p>
            <a:pPr marL="0" lvl="0" indent="0" algn="just" rtl="0">
              <a:spcBef>
                <a:spcPts val="0"/>
              </a:spcBef>
              <a:spcAft>
                <a:spcPts val="0"/>
              </a:spcAft>
              <a:buNone/>
            </a:pPr>
            <a:endParaRPr lang="en-US" sz="2300">
              <a:latin typeface="+mn-lt"/>
            </a:endParaRPr>
          </a:p>
          <a:p>
            <a:pPr marL="0" lvl="0" indent="0" algn="just" rtl="0">
              <a:spcBef>
                <a:spcPts val="0"/>
              </a:spcBef>
              <a:spcAft>
                <a:spcPts val="0"/>
              </a:spcAft>
              <a:buNone/>
            </a:pPr>
            <a:r>
              <a:rPr lang="en-US" sz="2300">
                <a:latin typeface="+mn-lt"/>
              </a:rPr>
              <a:t>But as a Statistics student, we must ask ourself </a:t>
            </a:r>
            <a:r>
              <a:rPr lang="en-US" sz="2300" b="1">
                <a:latin typeface="+mn-lt"/>
              </a:rPr>
              <a:t>how good or how bad does the sentiment score performs</a:t>
            </a:r>
            <a:r>
              <a:rPr lang="en-US" sz="2300">
                <a:latin typeface="+mn-lt"/>
              </a:rPr>
              <a:t> in the stock price prediction.</a:t>
            </a:r>
          </a:p>
        </p:txBody>
      </p:sp>
    </p:spTree>
    <p:extLst>
      <p:ext uri="{BB962C8B-B14F-4D97-AF65-F5344CB8AC3E}">
        <p14:creationId xmlns:p14="http://schemas.microsoft.com/office/powerpoint/2010/main" val="921933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7" name="Google Shape;477;p38"/>
          <p:cNvSpPr txBox="1">
            <a:spLocks noGrp="1"/>
          </p:cNvSpPr>
          <p:nvPr>
            <p:ph type="title"/>
          </p:nvPr>
        </p:nvSpPr>
        <p:spPr>
          <a:xfrm>
            <a:off x="788366" y="12819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3.4 Confusion matrix</a:t>
            </a:r>
            <a:endParaRPr/>
          </a:p>
        </p:txBody>
      </p:sp>
      <p:sp>
        <p:nvSpPr>
          <p:cNvPr id="478" name="Google Shape;478;p38"/>
          <p:cNvSpPr txBox="1">
            <a:spLocks noGrp="1"/>
          </p:cNvSpPr>
          <p:nvPr>
            <p:ph type="title" idx="2"/>
          </p:nvPr>
        </p:nvSpPr>
        <p:spPr>
          <a:xfrm>
            <a:off x="1299226" y="700890"/>
            <a:ext cx="2742600" cy="3583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 (51.65%)</a:t>
            </a:r>
            <a:endParaRPr/>
          </a:p>
        </p:txBody>
      </p:sp>
      <p:sp>
        <p:nvSpPr>
          <p:cNvPr id="479" name="Google Shape;479;p38"/>
          <p:cNvSpPr txBox="1">
            <a:spLocks noGrp="1"/>
          </p:cNvSpPr>
          <p:nvPr>
            <p:ph type="title" idx="3"/>
          </p:nvPr>
        </p:nvSpPr>
        <p:spPr>
          <a:xfrm>
            <a:off x="5102176" y="700890"/>
            <a:ext cx="2989201" cy="3583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t>Python (51.71%)</a:t>
            </a:r>
            <a:endParaRPr/>
          </a:p>
        </p:txBody>
      </p:sp>
      <p:pic>
        <p:nvPicPr>
          <p:cNvPr id="6" name="Picture 5">
            <a:extLst>
              <a:ext uri="{FF2B5EF4-FFF2-40B4-BE49-F238E27FC236}">
                <a16:creationId xmlns:a16="http://schemas.microsoft.com/office/drawing/2014/main" id="{DE188C80-E4BF-40B8-BA54-078FD8F6834D}"/>
              </a:ext>
            </a:extLst>
          </p:cNvPr>
          <p:cNvPicPr>
            <a:picLocks noChangeAspect="1"/>
          </p:cNvPicPr>
          <p:nvPr/>
        </p:nvPicPr>
        <p:blipFill>
          <a:blip r:embed="rId3"/>
          <a:stretch>
            <a:fillRect/>
          </a:stretch>
        </p:blipFill>
        <p:spPr>
          <a:xfrm>
            <a:off x="868346" y="1142381"/>
            <a:ext cx="3604360" cy="2880000"/>
          </a:xfrm>
          <a:prstGeom prst="rect">
            <a:avLst/>
          </a:prstGeom>
        </p:spPr>
      </p:pic>
      <p:pic>
        <p:nvPicPr>
          <p:cNvPr id="7" name="Picture 6">
            <a:extLst>
              <a:ext uri="{FF2B5EF4-FFF2-40B4-BE49-F238E27FC236}">
                <a16:creationId xmlns:a16="http://schemas.microsoft.com/office/drawing/2014/main" id="{426CE006-3B0F-8FF6-5236-F572C9D046F0}"/>
              </a:ext>
            </a:extLst>
          </p:cNvPr>
          <p:cNvPicPr>
            <a:picLocks noChangeAspect="1"/>
          </p:cNvPicPr>
          <p:nvPr/>
        </p:nvPicPr>
        <p:blipFill>
          <a:blip r:embed="rId4"/>
          <a:stretch>
            <a:fillRect/>
          </a:stretch>
        </p:blipFill>
        <p:spPr>
          <a:xfrm>
            <a:off x="4671296" y="1142381"/>
            <a:ext cx="3604364" cy="2880000"/>
          </a:xfrm>
          <a:prstGeom prst="rect">
            <a:avLst/>
          </a:prstGeom>
        </p:spPr>
      </p:pic>
      <p:sp>
        <p:nvSpPr>
          <p:cNvPr id="3" name="TextBox 2">
            <a:extLst>
              <a:ext uri="{FF2B5EF4-FFF2-40B4-BE49-F238E27FC236}">
                <a16:creationId xmlns:a16="http://schemas.microsoft.com/office/drawing/2014/main" id="{FB37EF60-AFCB-B64C-56DC-D83721A2D50E}"/>
              </a:ext>
            </a:extLst>
          </p:cNvPr>
          <p:cNvSpPr txBox="1"/>
          <p:nvPr/>
        </p:nvSpPr>
        <p:spPr>
          <a:xfrm>
            <a:off x="1363187" y="4140706"/>
            <a:ext cx="6417626" cy="646331"/>
          </a:xfrm>
          <a:prstGeom prst="rect">
            <a:avLst/>
          </a:prstGeom>
          <a:noFill/>
        </p:spPr>
        <p:txBody>
          <a:bodyPr wrap="square">
            <a:spAutoFit/>
          </a:bodyPr>
          <a:lstStyle/>
          <a:p>
            <a:pPr algn="ctr"/>
            <a:r>
              <a:rPr lang="en-HK" sz="1800"/>
              <a:t>R is more correct in False Negative </a:t>
            </a:r>
            <a:r>
              <a:rPr lang="en-HK" sz="1800" b="1"/>
              <a:t>(R: 211 vs Python: 175)</a:t>
            </a:r>
            <a:r>
              <a:rPr lang="en-US" sz="1800" b="1"/>
              <a:t> </a:t>
            </a:r>
          </a:p>
          <a:p>
            <a:pPr algn="ctr"/>
            <a:r>
              <a:rPr lang="en-US" sz="1800"/>
              <a:t>and less wrong in False Positive </a:t>
            </a:r>
            <a:r>
              <a:rPr lang="en-US" sz="1800" b="1"/>
              <a:t>(R: 1536 vs Python: 1572)</a:t>
            </a:r>
            <a:endParaRPr lang="en-HK" sz="1800" b="1"/>
          </a:p>
        </p:txBody>
      </p:sp>
    </p:spTree>
    <p:extLst>
      <p:ext uri="{BB962C8B-B14F-4D97-AF65-F5344CB8AC3E}">
        <p14:creationId xmlns:p14="http://schemas.microsoft.com/office/powerpoint/2010/main" val="387963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7F6C-CEAE-66F6-C17B-2DE1911754D4}"/>
              </a:ext>
            </a:extLst>
          </p:cNvPr>
          <p:cNvSpPr>
            <a:spLocks noGrp="1"/>
          </p:cNvSpPr>
          <p:nvPr>
            <p:ph type="title"/>
          </p:nvPr>
        </p:nvSpPr>
        <p:spPr>
          <a:xfrm>
            <a:off x="0" y="132862"/>
            <a:ext cx="9143999" cy="515400"/>
          </a:xfrm>
        </p:spPr>
        <p:txBody>
          <a:bodyPr/>
          <a:lstStyle/>
          <a:p>
            <a:pPr algn="ctr"/>
            <a:r>
              <a:rPr lang="en-US" sz="3500"/>
              <a:t>3.5 Poor Performance, why?</a:t>
            </a:r>
          </a:p>
        </p:txBody>
      </p:sp>
      <p:sp>
        <p:nvSpPr>
          <p:cNvPr id="5" name="TextBox 4">
            <a:extLst>
              <a:ext uri="{FF2B5EF4-FFF2-40B4-BE49-F238E27FC236}">
                <a16:creationId xmlns:a16="http://schemas.microsoft.com/office/drawing/2014/main" id="{E76F2258-74BE-671F-CFC7-DCADCEABFD49}"/>
              </a:ext>
            </a:extLst>
          </p:cNvPr>
          <p:cNvSpPr txBox="1"/>
          <p:nvPr/>
        </p:nvSpPr>
        <p:spPr>
          <a:xfrm>
            <a:off x="385413" y="748623"/>
            <a:ext cx="3885423" cy="584775"/>
          </a:xfrm>
          <a:prstGeom prst="rect">
            <a:avLst/>
          </a:prstGeom>
          <a:noFill/>
        </p:spPr>
        <p:txBody>
          <a:bodyPr wrap="square">
            <a:spAutoFit/>
          </a:bodyPr>
          <a:lstStyle/>
          <a:p>
            <a:pPr marL="0" lvl="0" indent="0" algn="just" rtl="0">
              <a:spcBef>
                <a:spcPts val="0"/>
              </a:spcBef>
              <a:spcAft>
                <a:spcPts val="0"/>
              </a:spcAft>
              <a:buNone/>
            </a:pPr>
            <a:r>
              <a:rPr lang="en-HK" sz="1600"/>
              <a:t>Sentiment package in R and Python breaks down sentence into words</a:t>
            </a:r>
          </a:p>
        </p:txBody>
      </p:sp>
      <p:sp>
        <p:nvSpPr>
          <p:cNvPr id="6" name="TextBox 5">
            <a:extLst>
              <a:ext uri="{FF2B5EF4-FFF2-40B4-BE49-F238E27FC236}">
                <a16:creationId xmlns:a16="http://schemas.microsoft.com/office/drawing/2014/main" id="{99604144-D583-83B9-9004-BF603091ACB7}"/>
              </a:ext>
            </a:extLst>
          </p:cNvPr>
          <p:cNvSpPr txBox="1"/>
          <p:nvPr/>
        </p:nvSpPr>
        <p:spPr>
          <a:xfrm>
            <a:off x="80703" y="2655920"/>
            <a:ext cx="3885423" cy="338554"/>
          </a:xfrm>
          <a:prstGeom prst="rect">
            <a:avLst/>
          </a:prstGeom>
          <a:noFill/>
        </p:spPr>
        <p:txBody>
          <a:bodyPr wrap="square">
            <a:spAutoFit/>
          </a:bodyPr>
          <a:lstStyle/>
          <a:p>
            <a:pPr marL="0" lvl="0" indent="0" algn="just" rtl="0">
              <a:spcBef>
                <a:spcPts val="0"/>
              </a:spcBef>
              <a:spcAft>
                <a:spcPts val="0"/>
              </a:spcAft>
              <a:buNone/>
            </a:pPr>
            <a:r>
              <a:rPr lang="en-HK" sz="1600"/>
              <a:t>Sentiment score given to each word</a:t>
            </a:r>
          </a:p>
        </p:txBody>
      </p:sp>
      <p:sp>
        <p:nvSpPr>
          <p:cNvPr id="7" name="TextBox 6">
            <a:extLst>
              <a:ext uri="{FF2B5EF4-FFF2-40B4-BE49-F238E27FC236}">
                <a16:creationId xmlns:a16="http://schemas.microsoft.com/office/drawing/2014/main" id="{38E159C1-AF3D-BE26-05D9-83FD3CF893A9}"/>
              </a:ext>
            </a:extLst>
          </p:cNvPr>
          <p:cNvSpPr txBox="1"/>
          <p:nvPr/>
        </p:nvSpPr>
        <p:spPr>
          <a:xfrm>
            <a:off x="449562" y="4316996"/>
            <a:ext cx="3885423" cy="584775"/>
          </a:xfrm>
          <a:prstGeom prst="rect">
            <a:avLst/>
          </a:prstGeom>
          <a:noFill/>
        </p:spPr>
        <p:txBody>
          <a:bodyPr wrap="square">
            <a:spAutoFit/>
          </a:bodyPr>
          <a:lstStyle/>
          <a:p>
            <a:pPr marL="0" lvl="0" indent="0" algn="just" rtl="0">
              <a:spcBef>
                <a:spcPts val="0"/>
              </a:spcBef>
              <a:spcAft>
                <a:spcPts val="0"/>
              </a:spcAft>
              <a:buNone/>
            </a:pPr>
            <a:r>
              <a:rPr lang="en-HK" sz="1600"/>
              <a:t>Daily compounded score is generated based on the mean of individual score </a:t>
            </a:r>
          </a:p>
        </p:txBody>
      </p:sp>
      <p:sp>
        <p:nvSpPr>
          <p:cNvPr id="9" name="TextBox 8">
            <a:extLst>
              <a:ext uri="{FF2B5EF4-FFF2-40B4-BE49-F238E27FC236}">
                <a16:creationId xmlns:a16="http://schemas.microsoft.com/office/drawing/2014/main" id="{B6F9E410-8BF9-A51D-450E-C57824445B85}"/>
              </a:ext>
            </a:extLst>
          </p:cNvPr>
          <p:cNvSpPr txBox="1"/>
          <p:nvPr/>
        </p:nvSpPr>
        <p:spPr>
          <a:xfrm>
            <a:off x="6264955" y="4330638"/>
            <a:ext cx="2277149" cy="446276"/>
          </a:xfrm>
          <a:prstGeom prst="rect">
            <a:avLst/>
          </a:prstGeom>
          <a:noFill/>
        </p:spPr>
        <p:txBody>
          <a:bodyPr wrap="square">
            <a:spAutoFit/>
          </a:bodyPr>
          <a:lstStyle/>
          <a:p>
            <a:pPr marL="0" lvl="0" indent="0" algn="just" rtl="0">
              <a:spcBef>
                <a:spcPts val="0"/>
              </a:spcBef>
              <a:spcAft>
                <a:spcPts val="0"/>
              </a:spcAft>
              <a:buNone/>
            </a:pPr>
            <a:r>
              <a:rPr lang="en-HK" sz="2300" b="1"/>
              <a:t>Poor accuracy</a:t>
            </a:r>
          </a:p>
        </p:txBody>
      </p:sp>
      <p:sp>
        <p:nvSpPr>
          <p:cNvPr id="13" name="Google Shape;1191;p59">
            <a:extLst>
              <a:ext uri="{FF2B5EF4-FFF2-40B4-BE49-F238E27FC236}">
                <a16:creationId xmlns:a16="http://schemas.microsoft.com/office/drawing/2014/main" id="{90838BB2-097C-710D-5BDC-4DF2FCA9705A}"/>
              </a:ext>
            </a:extLst>
          </p:cNvPr>
          <p:cNvSpPr/>
          <p:nvPr/>
        </p:nvSpPr>
        <p:spPr>
          <a:xfrm rot="7779144">
            <a:off x="988788" y="1797825"/>
            <a:ext cx="1668690" cy="470030"/>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5" name="Google Shape;1191;p59">
            <a:extLst>
              <a:ext uri="{FF2B5EF4-FFF2-40B4-BE49-F238E27FC236}">
                <a16:creationId xmlns:a16="http://schemas.microsoft.com/office/drawing/2014/main" id="{67ACABD5-FF02-BC4F-EDB4-59CA783FDC97}"/>
              </a:ext>
            </a:extLst>
          </p:cNvPr>
          <p:cNvSpPr/>
          <p:nvPr/>
        </p:nvSpPr>
        <p:spPr>
          <a:xfrm rot="3067266">
            <a:off x="1003664" y="3420721"/>
            <a:ext cx="1668690" cy="470030"/>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91;p59">
            <a:extLst>
              <a:ext uri="{FF2B5EF4-FFF2-40B4-BE49-F238E27FC236}">
                <a16:creationId xmlns:a16="http://schemas.microsoft.com/office/drawing/2014/main" id="{7D148287-20A0-0FE6-88F5-61F6EA0AB156}"/>
              </a:ext>
            </a:extLst>
          </p:cNvPr>
          <p:cNvSpPr/>
          <p:nvPr/>
        </p:nvSpPr>
        <p:spPr>
          <a:xfrm rot="21415177">
            <a:off x="4486055" y="4361491"/>
            <a:ext cx="1668690" cy="470030"/>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52066AFC-AA57-C99B-3151-9104EE53DBF6}"/>
              </a:ext>
            </a:extLst>
          </p:cNvPr>
          <p:cNvSpPr txBox="1"/>
          <p:nvPr/>
        </p:nvSpPr>
        <p:spPr>
          <a:xfrm>
            <a:off x="3966126" y="1298258"/>
            <a:ext cx="4963200" cy="2308324"/>
          </a:xfrm>
          <a:prstGeom prst="rect">
            <a:avLst/>
          </a:prstGeom>
          <a:noFill/>
        </p:spPr>
        <p:txBody>
          <a:bodyPr wrap="square">
            <a:spAutoFit/>
          </a:bodyPr>
          <a:lstStyle/>
          <a:p>
            <a:pPr marL="0" lvl="0" indent="0" algn="just" rtl="0">
              <a:spcBef>
                <a:spcPts val="0"/>
              </a:spcBef>
              <a:spcAft>
                <a:spcPts val="0"/>
              </a:spcAft>
              <a:buNone/>
            </a:pPr>
            <a:r>
              <a:rPr lang="en-HK" sz="1600" b="1"/>
              <a:t>Question 1: In what way do you think the computer recognise double negative sentence?</a:t>
            </a:r>
          </a:p>
          <a:p>
            <a:pPr marL="0" lvl="0" indent="0" algn="just" rtl="0">
              <a:spcBef>
                <a:spcPts val="0"/>
              </a:spcBef>
              <a:spcAft>
                <a:spcPts val="0"/>
              </a:spcAft>
              <a:buNone/>
            </a:pPr>
            <a:endParaRPr lang="en-HK" sz="1600"/>
          </a:p>
          <a:p>
            <a:pPr marL="0" lvl="0" indent="0" algn="just" rtl="0">
              <a:spcBef>
                <a:spcPts val="0"/>
              </a:spcBef>
              <a:spcAft>
                <a:spcPts val="0"/>
              </a:spcAft>
              <a:buNone/>
            </a:pPr>
            <a:r>
              <a:rPr lang="en-HK" sz="1600"/>
              <a:t>“New medical instrument decrease death rate”</a:t>
            </a:r>
          </a:p>
          <a:p>
            <a:pPr marL="0" lvl="0" indent="0" algn="just" rtl="0">
              <a:spcBef>
                <a:spcPts val="0"/>
              </a:spcBef>
              <a:spcAft>
                <a:spcPts val="0"/>
              </a:spcAft>
              <a:buNone/>
            </a:pPr>
            <a:endParaRPr lang="en-HK" sz="1600"/>
          </a:p>
          <a:p>
            <a:pPr marL="0" lvl="0" indent="0" algn="just" rtl="0">
              <a:spcBef>
                <a:spcPts val="0"/>
              </a:spcBef>
              <a:spcAft>
                <a:spcPts val="0"/>
              </a:spcAft>
              <a:buNone/>
            </a:pPr>
            <a:r>
              <a:rPr lang="en-HK" sz="1600" b="1"/>
              <a:t>Question 2: Is every news related to the stock index or as important as headlines?</a:t>
            </a:r>
          </a:p>
          <a:p>
            <a:pPr marL="0" lvl="0" indent="0" algn="just" rtl="0">
              <a:spcBef>
                <a:spcPts val="0"/>
              </a:spcBef>
              <a:spcAft>
                <a:spcPts val="0"/>
              </a:spcAft>
              <a:buNone/>
            </a:pPr>
            <a:endParaRPr lang="en-HK" sz="1600" b="1"/>
          </a:p>
          <a:p>
            <a:pPr marL="0" lvl="0" indent="0" algn="just" rtl="0">
              <a:spcBef>
                <a:spcPts val="0"/>
              </a:spcBef>
              <a:spcAft>
                <a:spcPts val="0"/>
              </a:spcAft>
              <a:buNone/>
            </a:pPr>
            <a:r>
              <a:rPr lang="en-HK" sz="1600"/>
              <a:t>“Sunday’s Breakfast Menu” (NYTimes, 2007-09-15)</a:t>
            </a:r>
          </a:p>
        </p:txBody>
      </p:sp>
    </p:spTree>
    <p:extLst>
      <p:ext uri="{BB962C8B-B14F-4D97-AF65-F5344CB8AC3E}">
        <p14:creationId xmlns:p14="http://schemas.microsoft.com/office/powerpoint/2010/main" val="1770922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F96D-F97B-2417-3EA0-C889298E7901}"/>
              </a:ext>
            </a:extLst>
          </p:cNvPr>
          <p:cNvSpPr>
            <a:spLocks noGrp="1"/>
          </p:cNvSpPr>
          <p:nvPr>
            <p:ph type="title"/>
          </p:nvPr>
        </p:nvSpPr>
        <p:spPr>
          <a:xfrm>
            <a:off x="3099386" y="495659"/>
            <a:ext cx="5645700" cy="496200"/>
          </a:xfrm>
        </p:spPr>
        <p:txBody>
          <a:bodyPr/>
          <a:lstStyle/>
          <a:p>
            <a:pPr algn="ctr"/>
            <a:r>
              <a:rPr lang="en-US" sz="3500"/>
              <a:t>3.6 Way to Improve</a:t>
            </a:r>
          </a:p>
        </p:txBody>
      </p:sp>
      <p:sp>
        <p:nvSpPr>
          <p:cNvPr id="5" name="TextBox 4">
            <a:extLst>
              <a:ext uri="{FF2B5EF4-FFF2-40B4-BE49-F238E27FC236}">
                <a16:creationId xmlns:a16="http://schemas.microsoft.com/office/drawing/2014/main" id="{DC1AE1E9-0914-7B6E-B5C8-591E340D73DD}"/>
              </a:ext>
            </a:extLst>
          </p:cNvPr>
          <p:cNvSpPr txBox="1"/>
          <p:nvPr/>
        </p:nvSpPr>
        <p:spPr>
          <a:xfrm>
            <a:off x="2777384" y="1337078"/>
            <a:ext cx="6289704" cy="2923877"/>
          </a:xfrm>
          <a:prstGeom prst="rect">
            <a:avLst/>
          </a:prstGeom>
          <a:noFill/>
        </p:spPr>
        <p:txBody>
          <a:bodyPr wrap="square">
            <a:spAutoFit/>
          </a:bodyPr>
          <a:lstStyle/>
          <a:p>
            <a:pPr algn="just"/>
            <a:r>
              <a:rPr lang="en-US" sz="2300">
                <a:latin typeface="+mn-lt"/>
              </a:rPr>
              <a:t>Sentiment could be useful but how much sentiment score’s involvement in prediction will be optimal?</a:t>
            </a:r>
          </a:p>
          <a:p>
            <a:pPr algn="just"/>
            <a:endParaRPr lang="en-US" sz="2300">
              <a:latin typeface="+mn-lt"/>
            </a:endParaRPr>
          </a:p>
          <a:p>
            <a:pPr algn="just"/>
            <a:r>
              <a:rPr lang="en-US" sz="2300">
                <a:latin typeface="+mn-lt"/>
              </a:rPr>
              <a:t>We need an algorithm which include the </a:t>
            </a:r>
            <a:r>
              <a:rPr lang="en-US" sz="2300" b="1">
                <a:latin typeface="+mn-lt"/>
              </a:rPr>
              <a:t>back-propagation</a:t>
            </a:r>
            <a:r>
              <a:rPr lang="en-US" sz="2300">
                <a:latin typeface="+mn-lt"/>
              </a:rPr>
              <a:t> feature to repeatedly adjust the weighting of sentiment score in prediction: Long Short-Term Memory (LSTM)</a:t>
            </a:r>
          </a:p>
        </p:txBody>
      </p:sp>
    </p:spTree>
    <p:extLst>
      <p:ext uri="{BB962C8B-B14F-4D97-AF65-F5344CB8AC3E}">
        <p14:creationId xmlns:p14="http://schemas.microsoft.com/office/powerpoint/2010/main" val="61728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3"/>
          <p:cNvSpPr txBox="1">
            <a:spLocks noGrp="1"/>
          </p:cNvSpPr>
          <p:nvPr>
            <p:ph type="title"/>
          </p:nvPr>
        </p:nvSpPr>
        <p:spPr>
          <a:xfrm>
            <a:off x="4045800" y="2431950"/>
            <a:ext cx="4385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5100"/>
              <a:t>LSTM</a:t>
            </a:r>
          </a:p>
        </p:txBody>
      </p:sp>
      <p:sp>
        <p:nvSpPr>
          <p:cNvPr id="325" name="Google Shape;325;p33"/>
          <p:cNvSpPr/>
          <p:nvPr/>
        </p:nvSpPr>
        <p:spPr>
          <a:xfrm>
            <a:off x="6908700" y="1354350"/>
            <a:ext cx="1414600" cy="805724"/>
          </a:xfrm>
          <a:prstGeom prst="rect">
            <a:avLst/>
          </a:prstGeom>
        </p:spPr>
        <p:txBody>
          <a:bodyPr>
            <a:prstTxWarp prst="textPlain">
              <a:avLst/>
            </a:prstTxWarp>
          </a:bodyPr>
          <a:lstStyle/>
          <a:p>
            <a:pPr lvl="0" algn="ctr"/>
            <a:r>
              <a:rPr lang="en-US" sz="6400" b="0" i="0">
                <a:ln w="19050" cap="flat" cmpd="sng">
                  <a:solidFill>
                    <a:schemeClr val="dk1"/>
                  </a:solidFill>
                  <a:prstDash val="solid"/>
                  <a:round/>
                  <a:headEnd type="none" w="sm" len="sm"/>
                  <a:tailEnd type="none" w="sm" len="sm"/>
                </a:ln>
                <a:solidFill>
                  <a:schemeClr val="accent1"/>
                </a:solidFill>
                <a:latin typeface="Archivo Black"/>
              </a:rPr>
              <a:t>04</a:t>
            </a:r>
            <a:endParaRPr sz="6400" b="0" i="0">
              <a:ln w="19050" cap="flat" cmpd="sng">
                <a:solidFill>
                  <a:schemeClr val="dk1"/>
                </a:solidFill>
                <a:prstDash val="solid"/>
                <a:round/>
                <a:headEnd type="none" w="sm" len="sm"/>
                <a:tailEnd type="none" w="sm" len="sm"/>
              </a:ln>
              <a:solidFill>
                <a:schemeClr val="accent1"/>
              </a:solidFill>
              <a:latin typeface="Archivo Black"/>
            </a:endParaRPr>
          </a:p>
        </p:txBody>
      </p:sp>
      <p:sp>
        <p:nvSpPr>
          <p:cNvPr id="52" name="Google Shape;619;p44">
            <a:extLst>
              <a:ext uri="{FF2B5EF4-FFF2-40B4-BE49-F238E27FC236}">
                <a16:creationId xmlns:a16="http://schemas.microsoft.com/office/drawing/2014/main" id="{38CDA287-D81C-4789-2809-8AA119990224}"/>
              </a:ext>
            </a:extLst>
          </p:cNvPr>
          <p:cNvSpPr/>
          <p:nvPr/>
        </p:nvSpPr>
        <p:spPr>
          <a:xfrm>
            <a:off x="-1546679" y="333150"/>
            <a:ext cx="5561367" cy="419760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925;p53">
            <a:extLst>
              <a:ext uri="{FF2B5EF4-FFF2-40B4-BE49-F238E27FC236}">
                <a16:creationId xmlns:a16="http://schemas.microsoft.com/office/drawing/2014/main" id="{C1BBB862-B82C-A03C-6BF3-D07EB658CC09}"/>
              </a:ext>
            </a:extLst>
          </p:cNvPr>
          <p:cNvGrpSpPr/>
          <p:nvPr/>
        </p:nvGrpSpPr>
        <p:grpSpPr>
          <a:xfrm>
            <a:off x="610913" y="1438793"/>
            <a:ext cx="2254863" cy="5906135"/>
            <a:chOff x="5538375" y="481475"/>
            <a:chExt cx="315200" cy="825600"/>
          </a:xfrm>
        </p:grpSpPr>
        <p:sp>
          <p:nvSpPr>
            <p:cNvPr id="54" name="Google Shape;926;p53">
              <a:extLst>
                <a:ext uri="{FF2B5EF4-FFF2-40B4-BE49-F238E27FC236}">
                  <a16:creationId xmlns:a16="http://schemas.microsoft.com/office/drawing/2014/main" id="{B6865DF6-2A97-E6CE-5ED8-67429046FC90}"/>
                </a:ext>
              </a:extLst>
            </p:cNvPr>
            <p:cNvSpPr/>
            <p:nvPr/>
          </p:nvSpPr>
          <p:spPr>
            <a:xfrm>
              <a:off x="5574725" y="1257550"/>
              <a:ext cx="114675" cy="47000"/>
            </a:xfrm>
            <a:custGeom>
              <a:avLst/>
              <a:gdLst/>
              <a:ahLst/>
              <a:cxnLst/>
              <a:rect l="l" t="t" r="r" b="b"/>
              <a:pathLst>
                <a:path w="4587" h="1880" extrusionOk="0">
                  <a:moveTo>
                    <a:pt x="2231" y="0"/>
                  </a:moveTo>
                  <a:lnTo>
                    <a:pt x="2231" y="25"/>
                  </a:lnTo>
                  <a:cubicBezTo>
                    <a:pt x="1955" y="476"/>
                    <a:pt x="1554" y="852"/>
                    <a:pt x="1053" y="1053"/>
                  </a:cubicBezTo>
                  <a:cubicBezTo>
                    <a:pt x="702" y="1203"/>
                    <a:pt x="326" y="1379"/>
                    <a:pt x="151" y="1579"/>
                  </a:cubicBezTo>
                  <a:cubicBezTo>
                    <a:pt x="50" y="1679"/>
                    <a:pt x="0" y="1780"/>
                    <a:pt x="25" y="1880"/>
                  </a:cubicBezTo>
                  <a:lnTo>
                    <a:pt x="3033" y="1880"/>
                  </a:lnTo>
                  <a:lnTo>
                    <a:pt x="3334" y="1579"/>
                  </a:lnTo>
                  <a:lnTo>
                    <a:pt x="3484" y="1454"/>
                  </a:lnTo>
                  <a:lnTo>
                    <a:pt x="3484" y="1880"/>
                  </a:lnTo>
                  <a:lnTo>
                    <a:pt x="4587" y="1880"/>
                  </a:lnTo>
                  <a:lnTo>
                    <a:pt x="4537" y="1604"/>
                  </a:lnTo>
                  <a:lnTo>
                    <a:pt x="4512" y="1178"/>
                  </a:lnTo>
                  <a:lnTo>
                    <a:pt x="2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27;p53">
              <a:extLst>
                <a:ext uri="{FF2B5EF4-FFF2-40B4-BE49-F238E27FC236}">
                  <a16:creationId xmlns:a16="http://schemas.microsoft.com/office/drawing/2014/main" id="{11C967A7-1C6E-3519-064B-ED143EE91BD1}"/>
                </a:ext>
              </a:extLst>
            </p:cNvPr>
            <p:cNvSpPr/>
            <p:nvPr/>
          </p:nvSpPr>
          <p:spPr>
            <a:xfrm>
              <a:off x="5739500" y="1260050"/>
              <a:ext cx="114075" cy="47025"/>
            </a:xfrm>
            <a:custGeom>
              <a:avLst/>
              <a:gdLst/>
              <a:ahLst/>
              <a:cxnLst/>
              <a:rect l="l" t="t" r="r" b="b"/>
              <a:pathLst>
                <a:path w="4563" h="1881" extrusionOk="0">
                  <a:moveTo>
                    <a:pt x="2332" y="0"/>
                  </a:moveTo>
                  <a:lnTo>
                    <a:pt x="76" y="1178"/>
                  </a:lnTo>
                  <a:lnTo>
                    <a:pt x="26" y="1604"/>
                  </a:lnTo>
                  <a:lnTo>
                    <a:pt x="1" y="1880"/>
                  </a:lnTo>
                  <a:lnTo>
                    <a:pt x="1104" y="1880"/>
                  </a:lnTo>
                  <a:lnTo>
                    <a:pt x="1104" y="1454"/>
                  </a:lnTo>
                  <a:lnTo>
                    <a:pt x="1229" y="1604"/>
                  </a:lnTo>
                  <a:lnTo>
                    <a:pt x="1555" y="1880"/>
                  </a:lnTo>
                  <a:lnTo>
                    <a:pt x="4562" y="1880"/>
                  </a:lnTo>
                  <a:cubicBezTo>
                    <a:pt x="4562" y="1780"/>
                    <a:pt x="4512" y="1680"/>
                    <a:pt x="4437" y="1604"/>
                  </a:cubicBezTo>
                  <a:cubicBezTo>
                    <a:pt x="4236" y="1379"/>
                    <a:pt x="3861" y="1203"/>
                    <a:pt x="3510" y="1053"/>
                  </a:cubicBezTo>
                  <a:cubicBezTo>
                    <a:pt x="3033" y="853"/>
                    <a:pt x="2607" y="477"/>
                    <a:pt x="2332" y="25"/>
                  </a:cubicBezTo>
                  <a:lnTo>
                    <a:pt x="2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28;p53">
              <a:extLst>
                <a:ext uri="{FF2B5EF4-FFF2-40B4-BE49-F238E27FC236}">
                  <a16:creationId xmlns:a16="http://schemas.microsoft.com/office/drawing/2014/main" id="{FDAD9AF1-80F2-7A66-063F-16C5F994C51A}"/>
                </a:ext>
              </a:extLst>
            </p:cNvPr>
            <p:cNvSpPr/>
            <p:nvPr/>
          </p:nvSpPr>
          <p:spPr>
            <a:xfrm>
              <a:off x="5622350" y="802650"/>
              <a:ext cx="178600" cy="504425"/>
            </a:xfrm>
            <a:custGeom>
              <a:avLst/>
              <a:gdLst/>
              <a:ahLst/>
              <a:cxnLst/>
              <a:rect l="l" t="t" r="r" b="b"/>
              <a:pathLst>
                <a:path w="7144" h="20177" extrusionOk="0">
                  <a:moveTo>
                    <a:pt x="3058" y="1"/>
                  </a:moveTo>
                  <a:lnTo>
                    <a:pt x="0" y="1454"/>
                  </a:lnTo>
                  <a:lnTo>
                    <a:pt x="25" y="2256"/>
                  </a:lnTo>
                  <a:lnTo>
                    <a:pt x="25" y="2507"/>
                  </a:lnTo>
                  <a:lnTo>
                    <a:pt x="75" y="18296"/>
                  </a:lnTo>
                  <a:cubicBezTo>
                    <a:pt x="75" y="18296"/>
                    <a:pt x="2587" y="20057"/>
                    <a:pt x="2703" y="20057"/>
                  </a:cubicBezTo>
                  <a:cubicBezTo>
                    <a:pt x="2707" y="20057"/>
                    <a:pt x="2709" y="20055"/>
                    <a:pt x="2707" y="20051"/>
                  </a:cubicBezTo>
                  <a:cubicBezTo>
                    <a:pt x="2657" y="19976"/>
                    <a:pt x="3058" y="6066"/>
                    <a:pt x="3133" y="3484"/>
                  </a:cubicBezTo>
                  <a:cubicBezTo>
                    <a:pt x="3133" y="3209"/>
                    <a:pt x="3133" y="3058"/>
                    <a:pt x="3133" y="3058"/>
                  </a:cubicBezTo>
                  <a:lnTo>
                    <a:pt x="3609" y="3033"/>
                  </a:lnTo>
                  <a:lnTo>
                    <a:pt x="3659" y="3484"/>
                  </a:lnTo>
                  <a:lnTo>
                    <a:pt x="4687" y="20176"/>
                  </a:lnTo>
                  <a:lnTo>
                    <a:pt x="7143" y="18372"/>
                  </a:lnTo>
                  <a:lnTo>
                    <a:pt x="6867" y="2833"/>
                  </a:lnTo>
                  <a:lnTo>
                    <a:pt x="6867" y="2432"/>
                  </a:lnTo>
                  <a:lnTo>
                    <a:pt x="6867" y="1805"/>
                  </a:lnTo>
                  <a:lnTo>
                    <a:pt x="30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29;p53">
              <a:extLst>
                <a:ext uri="{FF2B5EF4-FFF2-40B4-BE49-F238E27FC236}">
                  <a16:creationId xmlns:a16="http://schemas.microsoft.com/office/drawing/2014/main" id="{ADE79C15-7148-D754-E5A0-1503F2800F5D}"/>
                </a:ext>
              </a:extLst>
            </p:cNvPr>
            <p:cNvSpPr/>
            <p:nvPr/>
          </p:nvSpPr>
          <p:spPr>
            <a:xfrm>
              <a:off x="5622350" y="802650"/>
              <a:ext cx="171700" cy="60800"/>
            </a:xfrm>
            <a:custGeom>
              <a:avLst/>
              <a:gdLst/>
              <a:ahLst/>
              <a:cxnLst/>
              <a:rect l="l" t="t" r="r" b="b"/>
              <a:pathLst>
                <a:path w="6868" h="2432" extrusionOk="0">
                  <a:moveTo>
                    <a:pt x="3058" y="1"/>
                  </a:moveTo>
                  <a:lnTo>
                    <a:pt x="0" y="1454"/>
                  </a:lnTo>
                  <a:lnTo>
                    <a:pt x="25" y="2256"/>
                  </a:lnTo>
                  <a:cubicBezTo>
                    <a:pt x="1780" y="2306"/>
                    <a:pt x="5313" y="2432"/>
                    <a:pt x="6867" y="2432"/>
                  </a:cubicBezTo>
                  <a:lnTo>
                    <a:pt x="6867" y="1805"/>
                  </a:lnTo>
                  <a:lnTo>
                    <a:pt x="3058"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30;p53">
              <a:extLst>
                <a:ext uri="{FF2B5EF4-FFF2-40B4-BE49-F238E27FC236}">
                  <a16:creationId xmlns:a16="http://schemas.microsoft.com/office/drawing/2014/main" id="{59589587-5DAB-84D8-FB1E-4DD13B1B675D}"/>
                </a:ext>
              </a:extLst>
            </p:cNvPr>
            <p:cNvSpPr/>
            <p:nvPr/>
          </p:nvSpPr>
          <p:spPr>
            <a:xfrm>
              <a:off x="5669950" y="879100"/>
              <a:ext cx="30725" cy="10675"/>
            </a:xfrm>
            <a:custGeom>
              <a:avLst/>
              <a:gdLst/>
              <a:ahLst/>
              <a:cxnLst/>
              <a:rect l="l" t="t" r="r" b="b"/>
              <a:pathLst>
                <a:path w="1229" h="427" extrusionOk="0">
                  <a:moveTo>
                    <a:pt x="352" y="0"/>
                  </a:moveTo>
                  <a:lnTo>
                    <a:pt x="928" y="176"/>
                  </a:lnTo>
                  <a:cubicBezTo>
                    <a:pt x="928" y="176"/>
                    <a:pt x="51" y="401"/>
                    <a:pt x="1" y="426"/>
                  </a:cubicBezTo>
                  <a:lnTo>
                    <a:pt x="1229" y="426"/>
                  </a:lnTo>
                  <a:cubicBezTo>
                    <a:pt x="1229" y="151"/>
                    <a:pt x="1229" y="0"/>
                    <a:pt x="122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31;p53">
              <a:extLst>
                <a:ext uri="{FF2B5EF4-FFF2-40B4-BE49-F238E27FC236}">
                  <a16:creationId xmlns:a16="http://schemas.microsoft.com/office/drawing/2014/main" id="{E7D7022F-C8C5-C422-8D29-C6260FE15388}"/>
                </a:ext>
              </a:extLst>
            </p:cNvPr>
            <p:cNvSpPr/>
            <p:nvPr/>
          </p:nvSpPr>
          <p:spPr>
            <a:xfrm>
              <a:off x="5712575" y="877850"/>
              <a:ext cx="33850" cy="11925"/>
            </a:xfrm>
            <a:custGeom>
              <a:avLst/>
              <a:gdLst/>
              <a:ahLst/>
              <a:cxnLst/>
              <a:rect l="l" t="t" r="r" b="b"/>
              <a:pathLst>
                <a:path w="1354" h="477" extrusionOk="0">
                  <a:moveTo>
                    <a:pt x="877" y="0"/>
                  </a:moveTo>
                  <a:lnTo>
                    <a:pt x="0" y="25"/>
                  </a:lnTo>
                  <a:lnTo>
                    <a:pt x="50" y="476"/>
                  </a:lnTo>
                  <a:lnTo>
                    <a:pt x="1354" y="476"/>
                  </a:lnTo>
                  <a:lnTo>
                    <a:pt x="426" y="226"/>
                  </a:lnTo>
                  <a:lnTo>
                    <a:pt x="877"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32;p53">
              <a:extLst>
                <a:ext uri="{FF2B5EF4-FFF2-40B4-BE49-F238E27FC236}">
                  <a16:creationId xmlns:a16="http://schemas.microsoft.com/office/drawing/2014/main" id="{42316CCF-287F-55CD-F5FE-9134542E99FE}"/>
                </a:ext>
              </a:extLst>
            </p:cNvPr>
            <p:cNvSpPr/>
            <p:nvPr/>
          </p:nvSpPr>
          <p:spPr>
            <a:xfrm>
              <a:off x="5667450" y="887875"/>
              <a:ext cx="2525" cy="3775"/>
            </a:xfrm>
            <a:custGeom>
              <a:avLst/>
              <a:gdLst/>
              <a:ahLst/>
              <a:cxnLst/>
              <a:rect l="l" t="t" r="r" b="b"/>
              <a:pathLst>
                <a:path w="101" h="151" extrusionOk="0">
                  <a:moveTo>
                    <a:pt x="101" y="0"/>
                  </a:moveTo>
                  <a:lnTo>
                    <a:pt x="1" y="25"/>
                  </a:lnTo>
                  <a:lnTo>
                    <a:pt x="51" y="150"/>
                  </a:lnTo>
                  <a:lnTo>
                    <a:pt x="101" y="150"/>
                  </a:lnTo>
                  <a:lnTo>
                    <a:pt x="101" y="100"/>
                  </a:lnTo>
                  <a:lnTo>
                    <a:pt x="101" y="75"/>
                  </a:lnTo>
                  <a:lnTo>
                    <a:pt x="101" y="0"/>
                  </a:lnTo>
                  <a:close/>
                </a:path>
              </a:pathLst>
            </a:custGeom>
            <a:solidFill>
              <a:srgbClr val="493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33;p53">
              <a:extLst>
                <a:ext uri="{FF2B5EF4-FFF2-40B4-BE49-F238E27FC236}">
                  <a16:creationId xmlns:a16="http://schemas.microsoft.com/office/drawing/2014/main" id="{D11ECC0E-57E8-36EF-D66D-3403F6FE81CB}"/>
                </a:ext>
              </a:extLst>
            </p:cNvPr>
            <p:cNvSpPr/>
            <p:nvPr/>
          </p:nvSpPr>
          <p:spPr>
            <a:xfrm>
              <a:off x="5538375" y="579475"/>
              <a:ext cx="131150" cy="169350"/>
            </a:xfrm>
            <a:custGeom>
              <a:avLst/>
              <a:gdLst/>
              <a:ahLst/>
              <a:cxnLst/>
              <a:rect l="l" t="t" r="r" b="b"/>
              <a:pathLst>
                <a:path w="5246" h="6774" extrusionOk="0">
                  <a:moveTo>
                    <a:pt x="3683" y="1"/>
                  </a:moveTo>
                  <a:cubicBezTo>
                    <a:pt x="3643" y="1"/>
                    <a:pt x="3602" y="2"/>
                    <a:pt x="3560" y="5"/>
                  </a:cubicBezTo>
                  <a:cubicBezTo>
                    <a:pt x="3083" y="55"/>
                    <a:pt x="1" y="6171"/>
                    <a:pt x="1329" y="6772"/>
                  </a:cubicBezTo>
                  <a:cubicBezTo>
                    <a:pt x="1351" y="6773"/>
                    <a:pt x="1372" y="6774"/>
                    <a:pt x="1394" y="6774"/>
                  </a:cubicBezTo>
                  <a:cubicBezTo>
                    <a:pt x="2293" y="6774"/>
                    <a:pt x="3049" y="5754"/>
                    <a:pt x="3710" y="4065"/>
                  </a:cubicBezTo>
                  <a:cubicBezTo>
                    <a:pt x="4394" y="2379"/>
                    <a:pt x="5246" y="1"/>
                    <a:pt x="36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34;p53">
              <a:extLst>
                <a:ext uri="{FF2B5EF4-FFF2-40B4-BE49-F238E27FC236}">
                  <a16:creationId xmlns:a16="http://schemas.microsoft.com/office/drawing/2014/main" id="{7651E1C5-765C-89D5-FA69-AF049FADCBCF}"/>
                </a:ext>
              </a:extLst>
            </p:cNvPr>
            <p:cNvSpPr/>
            <p:nvPr/>
          </p:nvSpPr>
          <p:spPr>
            <a:xfrm>
              <a:off x="5611700" y="575375"/>
              <a:ext cx="196750" cy="276475"/>
            </a:xfrm>
            <a:custGeom>
              <a:avLst/>
              <a:gdLst/>
              <a:ahLst/>
              <a:cxnLst/>
              <a:rect l="l" t="t" r="r" b="b"/>
              <a:pathLst>
                <a:path w="7870" h="11059" extrusionOk="0">
                  <a:moveTo>
                    <a:pt x="3452" y="0"/>
                  </a:moveTo>
                  <a:cubicBezTo>
                    <a:pt x="1999" y="0"/>
                    <a:pt x="727" y="94"/>
                    <a:pt x="627" y="169"/>
                  </a:cubicBezTo>
                  <a:cubicBezTo>
                    <a:pt x="351" y="420"/>
                    <a:pt x="226" y="5031"/>
                    <a:pt x="226" y="5031"/>
                  </a:cubicBezTo>
                  <a:lnTo>
                    <a:pt x="0" y="10696"/>
                  </a:lnTo>
                  <a:cubicBezTo>
                    <a:pt x="0" y="10696"/>
                    <a:pt x="793" y="10823"/>
                    <a:pt x="1547" y="10823"/>
                  </a:cubicBezTo>
                  <a:cubicBezTo>
                    <a:pt x="1849" y="10823"/>
                    <a:pt x="2145" y="10803"/>
                    <a:pt x="2381" y="10746"/>
                  </a:cubicBezTo>
                  <a:cubicBezTo>
                    <a:pt x="2983" y="10570"/>
                    <a:pt x="3233" y="10395"/>
                    <a:pt x="3434" y="10169"/>
                  </a:cubicBezTo>
                  <a:cubicBezTo>
                    <a:pt x="3584" y="10019"/>
                    <a:pt x="3659" y="9919"/>
                    <a:pt x="3659" y="9919"/>
                  </a:cubicBezTo>
                  <a:cubicBezTo>
                    <a:pt x="3659" y="9919"/>
                    <a:pt x="4160" y="10645"/>
                    <a:pt x="5263" y="10921"/>
                  </a:cubicBezTo>
                  <a:cubicBezTo>
                    <a:pt x="5682" y="11026"/>
                    <a:pt x="6143" y="11058"/>
                    <a:pt x="6555" y="11058"/>
                  </a:cubicBezTo>
                  <a:cubicBezTo>
                    <a:pt x="7229" y="11058"/>
                    <a:pt x="7770" y="10971"/>
                    <a:pt x="7770" y="10971"/>
                  </a:cubicBezTo>
                  <a:lnTo>
                    <a:pt x="7293" y="5508"/>
                  </a:lnTo>
                  <a:cubicBezTo>
                    <a:pt x="7293" y="5508"/>
                    <a:pt x="7870" y="595"/>
                    <a:pt x="7369" y="395"/>
                  </a:cubicBezTo>
                  <a:cubicBezTo>
                    <a:pt x="6541" y="94"/>
                    <a:pt x="4906" y="0"/>
                    <a:pt x="3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35;p53">
              <a:extLst>
                <a:ext uri="{FF2B5EF4-FFF2-40B4-BE49-F238E27FC236}">
                  <a16:creationId xmlns:a16="http://schemas.microsoft.com/office/drawing/2014/main" id="{454171F4-128E-8216-F7F0-64B48BCA65DC}"/>
                </a:ext>
              </a:extLst>
            </p:cNvPr>
            <p:cNvSpPr/>
            <p:nvPr/>
          </p:nvSpPr>
          <p:spPr>
            <a:xfrm>
              <a:off x="5696900" y="703650"/>
              <a:ext cx="6300" cy="125975"/>
            </a:xfrm>
            <a:custGeom>
              <a:avLst/>
              <a:gdLst/>
              <a:ahLst/>
              <a:cxnLst/>
              <a:rect l="l" t="t" r="r" b="b"/>
              <a:pathLst>
                <a:path w="252" h="5039" extrusionOk="0">
                  <a:moveTo>
                    <a:pt x="1" y="1"/>
                  </a:moveTo>
                  <a:lnTo>
                    <a:pt x="26" y="5038"/>
                  </a:lnTo>
                  <a:cubicBezTo>
                    <a:pt x="176" y="4888"/>
                    <a:pt x="251" y="4788"/>
                    <a:pt x="251" y="4788"/>
                  </a:cubicBezTo>
                  <a:lnTo>
                    <a:pt x="176" y="22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36;p53">
              <a:extLst>
                <a:ext uri="{FF2B5EF4-FFF2-40B4-BE49-F238E27FC236}">
                  <a16:creationId xmlns:a16="http://schemas.microsoft.com/office/drawing/2014/main" id="{5DD47A80-5024-D000-E9BB-B609B704E173}"/>
                </a:ext>
              </a:extLst>
            </p:cNvPr>
            <p:cNvSpPr/>
            <p:nvPr/>
          </p:nvSpPr>
          <p:spPr>
            <a:xfrm>
              <a:off x="5732000" y="781975"/>
              <a:ext cx="53275" cy="12350"/>
            </a:xfrm>
            <a:custGeom>
              <a:avLst/>
              <a:gdLst/>
              <a:ahLst/>
              <a:cxnLst/>
              <a:rect l="l" t="t" r="r" b="b"/>
              <a:pathLst>
                <a:path w="2131" h="494" extrusionOk="0">
                  <a:moveTo>
                    <a:pt x="0" y="1"/>
                  </a:moveTo>
                  <a:cubicBezTo>
                    <a:pt x="0" y="1"/>
                    <a:pt x="376" y="351"/>
                    <a:pt x="1003" y="477"/>
                  </a:cubicBezTo>
                  <a:cubicBezTo>
                    <a:pt x="1064" y="489"/>
                    <a:pt x="1124" y="494"/>
                    <a:pt x="1182" y="494"/>
                  </a:cubicBezTo>
                  <a:cubicBezTo>
                    <a:pt x="1740" y="494"/>
                    <a:pt x="2130" y="1"/>
                    <a:pt x="2130"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37;p53">
              <a:extLst>
                <a:ext uri="{FF2B5EF4-FFF2-40B4-BE49-F238E27FC236}">
                  <a16:creationId xmlns:a16="http://schemas.microsoft.com/office/drawing/2014/main" id="{773DBFE3-9BBA-274A-9757-D58E9E7C3D49}"/>
                </a:ext>
              </a:extLst>
            </p:cNvPr>
            <p:cNvSpPr/>
            <p:nvPr/>
          </p:nvSpPr>
          <p:spPr>
            <a:xfrm>
              <a:off x="5625475" y="783850"/>
              <a:ext cx="53900" cy="12375"/>
            </a:xfrm>
            <a:custGeom>
              <a:avLst/>
              <a:gdLst/>
              <a:ahLst/>
              <a:cxnLst/>
              <a:rect l="l" t="t" r="r" b="b"/>
              <a:pathLst>
                <a:path w="2156" h="495" extrusionOk="0">
                  <a:moveTo>
                    <a:pt x="0" y="1"/>
                  </a:moveTo>
                  <a:cubicBezTo>
                    <a:pt x="0" y="1"/>
                    <a:pt x="391" y="494"/>
                    <a:pt x="949" y="494"/>
                  </a:cubicBezTo>
                  <a:cubicBezTo>
                    <a:pt x="1007" y="494"/>
                    <a:pt x="1067" y="489"/>
                    <a:pt x="1128" y="477"/>
                  </a:cubicBezTo>
                  <a:cubicBezTo>
                    <a:pt x="1755" y="352"/>
                    <a:pt x="2156" y="1"/>
                    <a:pt x="2156"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38;p53">
              <a:extLst>
                <a:ext uri="{FF2B5EF4-FFF2-40B4-BE49-F238E27FC236}">
                  <a16:creationId xmlns:a16="http://schemas.microsoft.com/office/drawing/2014/main" id="{DB562C9E-696F-9B71-2226-7D49474CAD46}"/>
                </a:ext>
              </a:extLst>
            </p:cNvPr>
            <p:cNvSpPr/>
            <p:nvPr/>
          </p:nvSpPr>
          <p:spPr>
            <a:xfrm>
              <a:off x="5665575" y="578350"/>
              <a:ext cx="80850" cy="129100"/>
            </a:xfrm>
            <a:custGeom>
              <a:avLst/>
              <a:gdLst/>
              <a:ahLst/>
              <a:cxnLst/>
              <a:rect l="l" t="t" r="r" b="b"/>
              <a:pathLst>
                <a:path w="3234" h="5164" extrusionOk="0">
                  <a:moveTo>
                    <a:pt x="677" y="0"/>
                  </a:moveTo>
                  <a:lnTo>
                    <a:pt x="502" y="75"/>
                  </a:lnTo>
                  <a:cubicBezTo>
                    <a:pt x="401" y="176"/>
                    <a:pt x="301" y="276"/>
                    <a:pt x="226" y="401"/>
                  </a:cubicBezTo>
                  <a:cubicBezTo>
                    <a:pt x="151" y="577"/>
                    <a:pt x="101" y="777"/>
                    <a:pt x="51" y="952"/>
                  </a:cubicBezTo>
                  <a:cubicBezTo>
                    <a:pt x="26" y="1153"/>
                    <a:pt x="0" y="1353"/>
                    <a:pt x="0" y="1554"/>
                  </a:cubicBezTo>
                  <a:cubicBezTo>
                    <a:pt x="26" y="1679"/>
                    <a:pt x="26" y="1780"/>
                    <a:pt x="51" y="1880"/>
                  </a:cubicBezTo>
                  <a:cubicBezTo>
                    <a:pt x="176" y="2557"/>
                    <a:pt x="577" y="3860"/>
                    <a:pt x="1379" y="5163"/>
                  </a:cubicBezTo>
                  <a:cubicBezTo>
                    <a:pt x="2156" y="4386"/>
                    <a:pt x="3158" y="1454"/>
                    <a:pt x="3234" y="802"/>
                  </a:cubicBezTo>
                  <a:cubicBezTo>
                    <a:pt x="3183" y="627"/>
                    <a:pt x="3083" y="451"/>
                    <a:pt x="2983" y="301"/>
                  </a:cubicBezTo>
                  <a:cubicBezTo>
                    <a:pt x="2833" y="125"/>
                    <a:pt x="2732" y="0"/>
                    <a:pt x="2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939;p53">
              <a:extLst>
                <a:ext uri="{FF2B5EF4-FFF2-40B4-BE49-F238E27FC236}">
                  <a16:creationId xmlns:a16="http://schemas.microsoft.com/office/drawing/2014/main" id="{6A8B6C15-FE8F-F36A-EFE9-54CACE39A10C}"/>
                </a:ext>
              </a:extLst>
            </p:cNvPr>
            <p:cNvSpPr/>
            <p:nvPr/>
          </p:nvSpPr>
          <p:spPr>
            <a:xfrm>
              <a:off x="5684375" y="537625"/>
              <a:ext cx="44825" cy="59500"/>
            </a:xfrm>
            <a:custGeom>
              <a:avLst/>
              <a:gdLst/>
              <a:ahLst/>
              <a:cxnLst/>
              <a:rect l="l" t="t" r="r" b="b"/>
              <a:pathLst>
                <a:path w="1793" h="2380" extrusionOk="0">
                  <a:moveTo>
                    <a:pt x="201" y="0"/>
                  </a:moveTo>
                  <a:lnTo>
                    <a:pt x="201" y="1303"/>
                  </a:lnTo>
                  <a:lnTo>
                    <a:pt x="201" y="1454"/>
                  </a:lnTo>
                  <a:cubicBezTo>
                    <a:pt x="201" y="1454"/>
                    <a:pt x="151" y="1554"/>
                    <a:pt x="50" y="1704"/>
                  </a:cubicBezTo>
                  <a:cubicBezTo>
                    <a:pt x="0" y="1905"/>
                    <a:pt x="126" y="2231"/>
                    <a:pt x="652" y="2356"/>
                  </a:cubicBezTo>
                  <a:cubicBezTo>
                    <a:pt x="719" y="2372"/>
                    <a:pt x="788" y="2379"/>
                    <a:pt x="857" y="2379"/>
                  </a:cubicBezTo>
                  <a:cubicBezTo>
                    <a:pt x="1327" y="2379"/>
                    <a:pt x="1792" y="2035"/>
                    <a:pt x="1705" y="1729"/>
                  </a:cubicBezTo>
                  <a:cubicBezTo>
                    <a:pt x="1654" y="1529"/>
                    <a:pt x="1629" y="1028"/>
                    <a:pt x="1604" y="627"/>
                  </a:cubicBezTo>
                  <a:cubicBezTo>
                    <a:pt x="1604" y="276"/>
                    <a:pt x="1604" y="0"/>
                    <a:pt x="1604"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940;p53">
              <a:extLst>
                <a:ext uri="{FF2B5EF4-FFF2-40B4-BE49-F238E27FC236}">
                  <a16:creationId xmlns:a16="http://schemas.microsoft.com/office/drawing/2014/main" id="{B0891239-34A1-2DD2-C7EC-D765533020C5}"/>
                </a:ext>
              </a:extLst>
            </p:cNvPr>
            <p:cNvSpPr/>
            <p:nvPr/>
          </p:nvSpPr>
          <p:spPr>
            <a:xfrm>
              <a:off x="5682500" y="598250"/>
              <a:ext cx="36975" cy="111075"/>
            </a:xfrm>
            <a:custGeom>
              <a:avLst/>
              <a:gdLst/>
              <a:ahLst/>
              <a:cxnLst/>
              <a:rect l="l" t="t" r="r" b="b"/>
              <a:pathLst>
                <a:path w="1479" h="4443" extrusionOk="0">
                  <a:moveTo>
                    <a:pt x="693" y="0"/>
                  </a:moveTo>
                  <a:cubicBezTo>
                    <a:pt x="661" y="0"/>
                    <a:pt x="630" y="9"/>
                    <a:pt x="602" y="31"/>
                  </a:cubicBezTo>
                  <a:cubicBezTo>
                    <a:pt x="577" y="106"/>
                    <a:pt x="552" y="257"/>
                    <a:pt x="526" y="482"/>
                  </a:cubicBezTo>
                  <a:cubicBezTo>
                    <a:pt x="451" y="858"/>
                    <a:pt x="351" y="1435"/>
                    <a:pt x="226" y="2111"/>
                  </a:cubicBezTo>
                  <a:cubicBezTo>
                    <a:pt x="151" y="2487"/>
                    <a:pt x="75" y="2888"/>
                    <a:pt x="0" y="3314"/>
                  </a:cubicBezTo>
                  <a:cubicBezTo>
                    <a:pt x="201" y="3640"/>
                    <a:pt x="552" y="4242"/>
                    <a:pt x="752" y="4442"/>
                  </a:cubicBezTo>
                  <a:cubicBezTo>
                    <a:pt x="953" y="4217"/>
                    <a:pt x="1253" y="3791"/>
                    <a:pt x="1479" y="3390"/>
                  </a:cubicBezTo>
                  <a:cubicBezTo>
                    <a:pt x="1429" y="3089"/>
                    <a:pt x="1379" y="2738"/>
                    <a:pt x="1328" y="2437"/>
                  </a:cubicBezTo>
                  <a:cubicBezTo>
                    <a:pt x="1203" y="1635"/>
                    <a:pt x="1078" y="933"/>
                    <a:pt x="1003" y="507"/>
                  </a:cubicBezTo>
                  <a:cubicBezTo>
                    <a:pt x="953" y="257"/>
                    <a:pt x="927" y="106"/>
                    <a:pt x="927" y="106"/>
                  </a:cubicBezTo>
                  <a:cubicBezTo>
                    <a:pt x="927" y="106"/>
                    <a:pt x="806"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941;p53">
              <a:extLst>
                <a:ext uri="{FF2B5EF4-FFF2-40B4-BE49-F238E27FC236}">
                  <a16:creationId xmlns:a16="http://schemas.microsoft.com/office/drawing/2014/main" id="{CE162E9F-EA30-F506-1EFE-E43FABF2C16C}"/>
                </a:ext>
              </a:extLst>
            </p:cNvPr>
            <p:cNvSpPr/>
            <p:nvPr/>
          </p:nvSpPr>
          <p:spPr>
            <a:xfrm>
              <a:off x="5682500" y="651025"/>
              <a:ext cx="36975" cy="58300"/>
            </a:xfrm>
            <a:custGeom>
              <a:avLst/>
              <a:gdLst/>
              <a:ahLst/>
              <a:cxnLst/>
              <a:rect l="l" t="t" r="r" b="b"/>
              <a:pathLst>
                <a:path w="1479" h="2332" extrusionOk="0">
                  <a:moveTo>
                    <a:pt x="226" y="0"/>
                  </a:moveTo>
                  <a:cubicBezTo>
                    <a:pt x="151" y="376"/>
                    <a:pt x="75" y="777"/>
                    <a:pt x="0" y="1203"/>
                  </a:cubicBezTo>
                  <a:cubicBezTo>
                    <a:pt x="201" y="1529"/>
                    <a:pt x="552" y="2131"/>
                    <a:pt x="752" y="2331"/>
                  </a:cubicBezTo>
                  <a:cubicBezTo>
                    <a:pt x="953" y="2106"/>
                    <a:pt x="1253" y="1680"/>
                    <a:pt x="1479" y="1279"/>
                  </a:cubicBezTo>
                  <a:cubicBezTo>
                    <a:pt x="1429" y="978"/>
                    <a:pt x="1379" y="627"/>
                    <a:pt x="1328" y="326"/>
                  </a:cubicBezTo>
                  <a:lnTo>
                    <a:pt x="702" y="1554"/>
                  </a:lnTo>
                  <a:lnTo>
                    <a:pt x="226"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42;p53">
              <a:extLst>
                <a:ext uri="{FF2B5EF4-FFF2-40B4-BE49-F238E27FC236}">
                  <a16:creationId xmlns:a16="http://schemas.microsoft.com/office/drawing/2014/main" id="{F8AA15AE-28B7-55DB-3010-7CE89F3302FE}"/>
                </a:ext>
              </a:extLst>
            </p:cNvPr>
            <p:cNvSpPr/>
            <p:nvPr/>
          </p:nvSpPr>
          <p:spPr>
            <a:xfrm>
              <a:off x="5695650" y="598250"/>
              <a:ext cx="11925" cy="13950"/>
            </a:xfrm>
            <a:custGeom>
              <a:avLst/>
              <a:gdLst/>
              <a:ahLst/>
              <a:cxnLst/>
              <a:rect l="l" t="t" r="r" b="b"/>
              <a:pathLst>
                <a:path w="477" h="558" extrusionOk="0">
                  <a:moveTo>
                    <a:pt x="167" y="0"/>
                  </a:moveTo>
                  <a:cubicBezTo>
                    <a:pt x="135" y="0"/>
                    <a:pt x="104" y="9"/>
                    <a:pt x="76" y="31"/>
                  </a:cubicBezTo>
                  <a:cubicBezTo>
                    <a:pt x="51" y="106"/>
                    <a:pt x="26" y="257"/>
                    <a:pt x="0" y="482"/>
                  </a:cubicBezTo>
                  <a:cubicBezTo>
                    <a:pt x="51" y="507"/>
                    <a:pt x="151" y="532"/>
                    <a:pt x="226" y="557"/>
                  </a:cubicBezTo>
                  <a:cubicBezTo>
                    <a:pt x="301" y="557"/>
                    <a:pt x="401" y="532"/>
                    <a:pt x="477" y="507"/>
                  </a:cubicBezTo>
                  <a:cubicBezTo>
                    <a:pt x="427" y="257"/>
                    <a:pt x="401" y="106"/>
                    <a:pt x="401" y="106"/>
                  </a:cubicBezTo>
                  <a:cubicBezTo>
                    <a:pt x="401" y="106"/>
                    <a:pt x="280" y="0"/>
                    <a:pt x="16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943;p53">
              <a:extLst>
                <a:ext uri="{FF2B5EF4-FFF2-40B4-BE49-F238E27FC236}">
                  <a16:creationId xmlns:a16="http://schemas.microsoft.com/office/drawing/2014/main" id="{7E0BB057-C86C-7D08-8A38-0EFB544D44F9}"/>
                </a:ext>
              </a:extLst>
            </p:cNvPr>
            <p:cNvSpPr/>
            <p:nvPr/>
          </p:nvSpPr>
          <p:spPr>
            <a:xfrm>
              <a:off x="5691275" y="587100"/>
              <a:ext cx="21950" cy="19525"/>
            </a:xfrm>
            <a:custGeom>
              <a:avLst/>
              <a:gdLst/>
              <a:ahLst/>
              <a:cxnLst/>
              <a:rect l="l" t="t" r="r" b="b"/>
              <a:pathLst>
                <a:path w="878" h="781" extrusionOk="0">
                  <a:moveTo>
                    <a:pt x="451" y="1"/>
                  </a:moveTo>
                  <a:cubicBezTo>
                    <a:pt x="226" y="1"/>
                    <a:pt x="0" y="151"/>
                    <a:pt x="0" y="352"/>
                  </a:cubicBezTo>
                  <a:cubicBezTo>
                    <a:pt x="0" y="527"/>
                    <a:pt x="150" y="728"/>
                    <a:pt x="351" y="778"/>
                  </a:cubicBezTo>
                  <a:cubicBezTo>
                    <a:pt x="364" y="779"/>
                    <a:pt x="377" y="780"/>
                    <a:pt x="389" y="780"/>
                  </a:cubicBezTo>
                  <a:cubicBezTo>
                    <a:pt x="596" y="780"/>
                    <a:pt x="756" y="591"/>
                    <a:pt x="827" y="402"/>
                  </a:cubicBezTo>
                  <a:cubicBezTo>
                    <a:pt x="877" y="227"/>
                    <a:pt x="677"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944;p53">
              <a:extLst>
                <a:ext uri="{FF2B5EF4-FFF2-40B4-BE49-F238E27FC236}">
                  <a16:creationId xmlns:a16="http://schemas.microsoft.com/office/drawing/2014/main" id="{BBE3BA66-68C3-3E7B-E5D9-E5B22E83B5F9}"/>
                </a:ext>
              </a:extLst>
            </p:cNvPr>
            <p:cNvSpPr/>
            <p:nvPr/>
          </p:nvSpPr>
          <p:spPr>
            <a:xfrm>
              <a:off x="5701300" y="573950"/>
              <a:ext cx="56400" cy="135375"/>
            </a:xfrm>
            <a:custGeom>
              <a:avLst/>
              <a:gdLst/>
              <a:ahLst/>
              <a:cxnLst/>
              <a:rect l="l" t="t" r="r" b="b"/>
              <a:pathLst>
                <a:path w="2256" h="5415" extrusionOk="0">
                  <a:moveTo>
                    <a:pt x="1128" y="1"/>
                  </a:moveTo>
                  <a:cubicBezTo>
                    <a:pt x="1128" y="1"/>
                    <a:pt x="1529" y="753"/>
                    <a:pt x="1353" y="1780"/>
                  </a:cubicBezTo>
                  <a:cubicBezTo>
                    <a:pt x="1153" y="2808"/>
                    <a:pt x="0" y="5414"/>
                    <a:pt x="0" y="5414"/>
                  </a:cubicBezTo>
                  <a:cubicBezTo>
                    <a:pt x="702" y="5063"/>
                    <a:pt x="1805" y="3560"/>
                    <a:pt x="1805" y="3560"/>
                  </a:cubicBezTo>
                  <a:lnTo>
                    <a:pt x="1579" y="3058"/>
                  </a:lnTo>
                  <a:lnTo>
                    <a:pt x="1529" y="2933"/>
                  </a:lnTo>
                  <a:lnTo>
                    <a:pt x="2181" y="2707"/>
                  </a:lnTo>
                  <a:cubicBezTo>
                    <a:pt x="2181" y="2707"/>
                    <a:pt x="2256" y="2331"/>
                    <a:pt x="2155" y="1680"/>
                  </a:cubicBezTo>
                  <a:cubicBezTo>
                    <a:pt x="2055" y="1053"/>
                    <a:pt x="1830" y="577"/>
                    <a:pt x="1604" y="301"/>
                  </a:cubicBezTo>
                  <a:cubicBezTo>
                    <a:pt x="1404" y="26"/>
                    <a:pt x="1128" y="1"/>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945;p53">
              <a:extLst>
                <a:ext uri="{FF2B5EF4-FFF2-40B4-BE49-F238E27FC236}">
                  <a16:creationId xmlns:a16="http://schemas.microsoft.com/office/drawing/2014/main" id="{8B0F08C3-BD67-F6BC-25AB-A3BA07745AB2}"/>
                </a:ext>
              </a:extLst>
            </p:cNvPr>
            <p:cNvSpPr/>
            <p:nvPr/>
          </p:nvSpPr>
          <p:spPr>
            <a:xfrm>
              <a:off x="5727600" y="647275"/>
              <a:ext cx="13175" cy="3775"/>
            </a:xfrm>
            <a:custGeom>
              <a:avLst/>
              <a:gdLst/>
              <a:ahLst/>
              <a:cxnLst/>
              <a:rect l="l" t="t" r="r" b="b"/>
              <a:pathLst>
                <a:path w="527" h="151" extrusionOk="0">
                  <a:moveTo>
                    <a:pt x="477" y="0"/>
                  </a:moveTo>
                  <a:lnTo>
                    <a:pt x="1" y="150"/>
                  </a:lnTo>
                  <a:lnTo>
                    <a:pt x="527" y="125"/>
                  </a:lnTo>
                  <a:lnTo>
                    <a:pt x="477"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46;p53">
              <a:extLst>
                <a:ext uri="{FF2B5EF4-FFF2-40B4-BE49-F238E27FC236}">
                  <a16:creationId xmlns:a16="http://schemas.microsoft.com/office/drawing/2014/main" id="{8EE76F12-0FF0-FF45-CD65-D6E29632D953}"/>
                </a:ext>
              </a:extLst>
            </p:cNvPr>
            <p:cNvSpPr/>
            <p:nvPr/>
          </p:nvSpPr>
          <p:spPr>
            <a:xfrm>
              <a:off x="5652425" y="577075"/>
              <a:ext cx="48900" cy="132250"/>
            </a:xfrm>
            <a:custGeom>
              <a:avLst/>
              <a:gdLst/>
              <a:ahLst/>
              <a:cxnLst/>
              <a:rect l="l" t="t" r="r" b="b"/>
              <a:pathLst>
                <a:path w="1956" h="5290" extrusionOk="0">
                  <a:moveTo>
                    <a:pt x="1278" y="1"/>
                  </a:moveTo>
                  <a:cubicBezTo>
                    <a:pt x="1078" y="26"/>
                    <a:pt x="702" y="201"/>
                    <a:pt x="702" y="201"/>
                  </a:cubicBezTo>
                  <a:cubicBezTo>
                    <a:pt x="702" y="201"/>
                    <a:pt x="476" y="477"/>
                    <a:pt x="251" y="1129"/>
                  </a:cubicBezTo>
                  <a:cubicBezTo>
                    <a:pt x="0" y="1831"/>
                    <a:pt x="50" y="2858"/>
                    <a:pt x="50" y="2858"/>
                  </a:cubicBezTo>
                  <a:lnTo>
                    <a:pt x="577" y="3034"/>
                  </a:lnTo>
                  <a:cubicBezTo>
                    <a:pt x="577" y="3034"/>
                    <a:pt x="577" y="3084"/>
                    <a:pt x="552" y="3184"/>
                  </a:cubicBezTo>
                  <a:cubicBezTo>
                    <a:pt x="526" y="3309"/>
                    <a:pt x="501" y="3535"/>
                    <a:pt x="501" y="3760"/>
                  </a:cubicBezTo>
                  <a:cubicBezTo>
                    <a:pt x="652" y="4161"/>
                    <a:pt x="1930" y="5264"/>
                    <a:pt x="1955" y="5289"/>
                  </a:cubicBezTo>
                  <a:cubicBezTo>
                    <a:pt x="1955" y="5239"/>
                    <a:pt x="777" y="2232"/>
                    <a:pt x="752" y="1404"/>
                  </a:cubicBezTo>
                  <a:cubicBezTo>
                    <a:pt x="702" y="552"/>
                    <a:pt x="1278" y="1"/>
                    <a:pt x="1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947;p53">
              <a:extLst>
                <a:ext uri="{FF2B5EF4-FFF2-40B4-BE49-F238E27FC236}">
                  <a16:creationId xmlns:a16="http://schemas.microsoft.com/office/drawing/2014/main" id="{F15316A7-0138-3380-8C6D-2800D4746BDE}"/>
                </a:ext>
              </a:extLst>
            </p:cNvPr>
            <p:cNvSpPr/>
            <p:nvPr/>
          </p:nvSpPr>
          <p:spPr>
            <a:xfrm>
              <a:off x="5666200" y="652900"/>
              <a:ext cx="13800" cy="4425"/>
            </a:xfrm>
            <a:custGeom>
              <a:avLst/>
              <a:gdLst/>
              <a:ahLst/>
              <a:cxnLst/>
              <a:rect l="l" t="t" r="r" b="b"/>
              <a:pathLst>
                <a:path w="552" h="177" extrusionOk="0">
                  <a:moveTo>
                    <a:pt x="26" y="1"/>
                  </a:moveTo>
                  <a:cubicBezTo>
                    <a:pt x="26" y="1"/>
                    <a:pt x="1" y="51"/>
                    <a:pt x="1" y="151"/>
                  </a:cubicBezTo>
                  <a:lnTo>
                    <a:pt x="552" y="176"/>
                  </a:lnTo>
                  <a:lnTo>
                    <a:pt x="552" y="176"/>
                  </a:lnTo>
                  <a:lnTo>
                    <a:pt x="26"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948;p53">
              <a:extLst>
                <a:ext uri="{FF2B5EF4-FFF2-40B4-BE49-F238E27FC236}">
                  <a16:creationId xmlns:a16="http://schemas.microsoft.com/office/drawing/2014/main" id="{507470CC-19ED-2FC0-C330-3E690B97AAE1}"/>
                </a:ext>
              </a:extLst>
            </p:cNvPr>
            <p:cNvSpPr/>
            <p:nvPr/>
          </p:nvSpPr>
          <p:spPr>
            <a:xfrm>
              <a:off x="5679350" y="565800"/>
              <a:ext cx="55800" cy="42025"/>
            </a:xfrm>
            <a:custGeom>
              <a:avLst/>
              <a:gdLst/>
              <a:ahLst/>
              <a:cxnLst/>
              <a:rect l="l" t="t" r="r" b="b"/>
              <a:pathLst>
                <a:path w="2232" h="1681" extrusionOk="0">
                  <a:moveTo>
                    <a:pt x="1830" y="1"/>
                  </a:moveTo>
                  <a:cubicBezTo>
                    <a:pt x="1830" y="126"/>
                    <a:pt x="1830" y="352"/>
                    <a:pt x="1580" y="602"/>
                  </a:cubicBezTo>
                  <a:cubicBezTo>
                    <a:pt x="1329" y="828"/>
                    <a:pt x="1053" y="828"/>
                    <a:pt x="878" y="828"/>
                  </a:cubicBezTo>
                  <a:cubicBezTo>
                    <a:pt x="678" y="803"/>
                    <a:pt x="527" y="728"/>
                    <a:pt x="427" y="577"/>
                  </a:cubicBezTo>
                  <a:cubicBezTo>
                    <a:pt x="327" y="427"/>
                    <a:pt x="402" y="327"/>
                    <a:pt x="402" y="327"/>
                  </a:cubicBezTo>
                  <a:lnTo>
                    <a:pt x="402" y="126"/>
                  </a:lnTo>
                  <a:cubicBezTo>
                    <a:pt x="402" y="126"/>
                    <a:pt x="277" y="151"/>
                    <a:pt x="201" y="201"/>
                  </a:cubicBezTo>
                  <a:cubicBezTo>
                    <a:pt x="101" y="302"/>
                    <a:pt x="1" y="602"/>
                    <a:pt x="76" y="978"/>
                  </a:cubicBezTo>
                  <a:cubicBezTo>
                    <a:pt x="176" y="1354"/>
                    <a:pt x="527" y="1630"/>
                    <a:pt x="527" y="1630"/>
                  </a:cubicBezTo>
                  <a:cubicBezTo>
                    <a:pt x="527" y="1630"/>
                    <a:pt x="602" y="1329"/>
                    <a:pt x="678" y="1104"/>
                  </a:cubicBezTo>
                  <a:cubicBezTo>
                    <a:pt x="728" y="970"/>
                    <a:pt x="778" y="925"/>
                    <a:pt x="850" y="925"/>
                  </a:cubicBezTo>
                  <a:cubicBezTo>
                    <a:pt x="886" y="925"/>
                    <a:pt x="928" y="937"/>
                    <a:pt x="978" y="953"/>
                  </a:cubicBezTo>
                  <a:cubicBezTo>
                    <a:pt x="1129" y="978"/>
                    <a:pt x="1129" y="1304"/>
                    <a:pt x="1179" y="1680"/>
                  </a:cubicBezTo>
                  <a:cubicBezTo>
                    <a:pt x="1780" y="1454"/>
                    <a:pt x="2106" y="1028"/>
                    <a:pt x="2156" y="703"/>
                  </a:cubicBezTo>
                  <a:cubicBezTo>
                    <a:pt x="2231" y="377"/>
                    <a:pt x="2031" y="151"/>
                    <a:pt x="1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949;p53">
              <a:extLst>
                <a:ext uri="{FF2B5EF4-FFF2-40B4-BE49-F238E27FC236}">
                  <a16:creationId xmlns:a16="http://schemas.microsoft.com/office/drawing/2014/main" id="{550FA117-129B-599E-507E-FE85D37BF96C}"/>
                </a:ext>
              </a:extLst>
            </p:cNvPr>
            <p:cNvSpPr/>
            <p:nvPr/>
          </p:nvSpPr>
          <p:spPr>
            <a:xfrm>
              <a:off x="5661200" y="522550"/>
              <a:ext cx="19425" cy="23850"/>
            </a:xfrm>
            <a:custGeom>
              <a:avLst/>
              <a:gdLst/>
              <a:ahLst/>
              <a:cxnLst/>
              <a:rect l="l" t="t" r="r" b="b"/>
              <a:pathLst>
                <a:path w="777" h="954" extrusionOk="0">
                  <a:moveTo>
                    <a:pt x="265" y="1"/>
                  </a:moveTo>
                  <a:cubicBezTo>
                    <a:pt x="260" y="1"/>
                    <a:pt x="256" y="1"/>
                    <a:pt x="251" y="2"/>
                  </a:cubicBezTo>
                  <a:cubicBezTo>
                    <a:pt x="25" y="2"/>
                    <a:pt x="0" y="202"/>
                    <a:pt x="25" y="377"/>
                  </a:cubicBezTo>
                  <a:cubicBezTo>
                    <a:pt x="75" y="578"/>
                    <a:pt x="226" y="954"/>
                    <a:pt x="476" y="954"/>
                  </a:cubicBezTo>
                  <a:cubicBezTo>
                    <a:pt x="702" y="954"/>
                    <a:pt x="752" y="829"/>
                    <a:pt x="752" y="778"/>
                  </a:cubicBezTo>
                  <a:cubicBezTo>
                    <a:pt x="777" y="729"/>
                    <a:pt x="559" y="1"/>
                    <a:pt x="265" y="1"/>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950;p53">
              <a:extLst>
                <a:ext uri="{FF2B5EF4-FFF2-40B4-BE49-F238E27FC236}">
                  <a16:creationId xmlns:a16="http://schemas.microsoft.com/office/drawing/2014/main" id="{CB3B251B-5A71-AC11-4AF7-F591C4FF6125}"/>
                </a:ext>
              </a:extLst>
            </p:cNvPr>
            <p:cNvSpPr/>
            <p:nvPr/>
          </p:nvSpPr>
          <p:spPr>
            <a:xfrm>
              <a:off x="5664950" y="525325"/>
              <a:ext cx="11300" cy="18575"/>
            </a:xfrm>
            <a:custGeom>
              <a:avLst/>
              <a:gdLst/>
              <a:ahLst/>
              <a:cxnLst/>
              <a:rect l="l" t="t" r="r" b="b"/>
              <a:pathLst>
                <a:path w="452" h="743" extrusionOk="0">
                  <a:moveTo>
                    <a:pt x="112" y="1"/>
                  </a:moveTo>
                  <a:cubicBezTo>
                    <a:pt x="54" y="1"/>
                    <a:pt x="0" y="51"/>
                    <a:pt x="0" y="166"/>
                  </a:cubicBezTo>
                  <a:cubicBezTo>
                    <a:pt x="0" y="367"/>
                    <a:pt x="101" y="492"/>
                    <a:pt x="101" y="492"/>
                  </a:cubicBezTo>
                  <a:cubicBezTo>
                    <a:pt x="101" y="492"/>
                    <a:pt x="51" y="241"/>
                    <a:pt x="101" y="191"/>
                  </a:cubicBezTo>
                  <a:cubicBezTo>
                    <a:pt x="115" y="181"/>
                    <a:pt x="129" y="176"/>
                    <a:pt x="142" y="176"/>
                  </a:cubicBezTo>
                  <a:cubicBezTo>
                    <a:pt x="221" y="176"/>
                    <a:pt x="276" y="342"/>
                    <a:pt x="276" y="342"/>
                  </a:cubicBezTo>
                  <a:cubicBezTo>
                    <a:pt x="276" y="342"/>
                    <a:pt x="257" y="329"/>
                    <a:pt x="232" y="329"/>
                  </a:cubicBezTo>
                  <a:cubicBezTo>
                    <a:pt x="207" y="329"/>
                    <a:pt x="176" y="342"/>
                    <a:pt x="151" y="392"/>
                  </a:cubicBezTo>
                  <a:cubicBezTo>
                    <a:pt x="126" y="517"/>
                    <a:pt x="201" y="592"/>
                    <a:pt x="326" y="667"/>
                  </a:cubicBezTo>
                  <a:cubicBezTo>
                    <a:pt x="311" y="672"/>
                    <a:pt x="296" y="674"/>
                    <a:pt x="282" y="674"/>
                  </a:cubicBezTo>
                  <a:cubicBezTo>
                    <a:pt x="224" y="674"/>
                    <a:pt x="176" y="642"/>
                    <a:pt x="176" y="642"/>
                  </a:cubicBezTo>
                  <a:lnTo>
                    <a:pt x="176" y="642"/>
                  </a:lnTo>
                  <a:cubicBezTo>
                    <a:pt x="176" y="642"/>
                    <a:pt x="251" y="743"/>
                    <a:pt x="326" y="743"/>
                  </a:cubicBezTo>
                  <a:cubicBezTo>
                    <a:pt x="401" y="743"/>
                    <a:pt x="452" y="617"/>
                    <a:pt x="452" y="617"/>
                  </a:cubicBezTo>
                  <a:cubicBezTo>
                    <a:pt x="452" y="617"/>
                    <a:pt x="301" y="617"/>
                    <a:pt x="251" y="517"/>
                  </a:cubicBezTo>
                  <a:cubicBezTo>
                    <a:pt x="201" y="392"/>
                    <a:pt x="376" y="392"/>
                    <a:pt x="376" y="392"/>
                  </a:cubicBezTo>
                  <a:cubicBezTo>
                    <a:pt x="376" y="392"/>
                    <a:pt x="276" y="141"/>
                    <a:pt x="201" y="41"/>
                  </a:cubicBezTo>
                  <a:cubicBezTo>
                    <a:pt x="175" y="15"/>
                    <a:pt x="143" y="1"/>
                    <a:pt x="11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951;p53">
              <a:extLst>
                <a:ext uri="{FF2B5EF4-FFF2-40B4-BE49-F238E27FC236}">
                  <a16:creationId xmlns:a16="http://schemas.microsoft.com/office/drawing/2014/main" id="{138D3A06-066B-C920-56E6-B44437D09C24}"/>
                </a:ext>
              </a:extLst>
            </p:cNvPr>
            <p:cNvSpPr/>
            <p:nvPr/>
          </p:nvSpPr>
          <p:spPr>
            <a:xfrm>
              <a:off x="5663700" y="481475"/>
              <a:ext cx="76450" cy="66725"/>
            </a:xfrm>
            <a:custGeom>
              <a:avLst/>
              <a:gdLst/>
              <a:ahLst/>
              <a:cxnLst/>
              <a:rect l="l" t="t" r="r" b="b"/>
              <a:pathLst>
                <a:path w="3058" h="2669" extrusionOk="0">
                  <a:moveTo>
                    <a:pt x="1589" y="1"/>
                  </a:moveTo>
                  <a:cubicBezTo>
                    <a:pt x="1259" y="1"/>
                    <a:pt x="955" y="89"/>
                    <a:pt x="652" y="291"/>
                  </a:cubicBezTo>
                  <a:cubicBezTo>
                    <a:pt x="502" y="404"/>
                    <a:pt x="647" y="418"/>
                    <a:pt x="719" y="418"/>
                  </a:cubicBezTo>
                  <a:cubicBezTo>
                    <a:pt x="728" y="418"/>
                    <a:pt x="736" y="418"/>
                    <a:pt x="742" y="417"/>
                  </a:cubicBezTo>
                  <a:lnTo>
                    <a:pt x="742" y="417"/>
                  </a:lnTo>
                  <a:cubicBezTo>
                    <a:pt x="666" y="448"/>
                    <a:pt x="195" y="768"/>
                    <a:pt x="126" y="1068"/>
                  </a:cubicBezTo>
                  <a:cubicBezTo>
                    <a:pt x="0" y="1594"/>
                    <a:pt x="326" y="2246"/>
                    <a:pt x="602" y="2421"/>
                  </a:cubicBezTo>
                  <a:cubicBezTo>
                    <a:pt x="819" y="2552"/>
                    <a:pt x="1211" y="2668"/>
                    <a:pt x="1619" y="2668"/>
                  </a:cubicBezTo>
                  <a:cubicBezTo>
                    <a:pt x="2153" y="2668"/>
                    <a:pt x="2716" y="2470"/>
                    <a:pt x="2958" y="1845"/>
                  </a:cubicBezTo>
                  <a:cubicBezTo>
                    <a:pt x="3058" y="1519"/>
                    <a:pt x="2883" y="1294"/>
                    <a:pt x="2882" y="1294"/>
                  </a:cubicBezTo>
                  <a:lnTo>
                    <a:pt x="2882" y="1294"/>
                  </a:lnTo>
                  <a:cubicBezTo>
                    <a:pt x="2883" y="1294"/>
                    <a:pt x="3021" y="1452"/>
                    <a:pt x="3052" y="1452"/>
                  </a:cubicBezTo>
                  <a:cubicBezTo>
                    <a:pt x="3056" y="1452"/>
                    <a:pt x="3058" y="1450"/>
                    <a:pt x="3058" y="1444"/>
                  </a:cubicBezTo>
                  <a:cubicBezTo>
                    <a:pt x="3058" y="1394"/>
                    <a:pt x="2908" y="1093"/>
                    <a:pt x="2908" y="1093"/>
                  </a:cubicBezTo>
                  <a:lnTo>
                    <a:pt x="2908" y="1093"/>
                  </a:lnTo>
                  <a:cubicBezTo>
                    <a:pt x="2908" y="1093"/>
                    <a:pt x="3006" y="1178"/>
                    <a:pt x="3034" y="1178"/>
                  </a:cubicBezTo>
                  <a:cubicBezTo>
                    <a:pt x="3044" y="1178"/>
                    <a:pt x="3045" y="1168"/>
                    <a:pt x="3033" y="1143"/>
                  </a:cubicBezTo>
                  <a:cubicBezTo>
                    <a:pt x="2987" y="1052"/>
                    <a:pt x="2838" y="732"/>
                    <a:pt x="2547" y="732"/>
                  </a:cubicBezTo>
                  <a:cubicBezTo>
                    <a:pt x="2518" y="732"/>
                    <a:pt x="2488" y="735"/>
                    <a:pt x="2456" y="742"/>
                  </a:cubicBezTo>
                  <a:cubicBezTo>
                    <a:pt x="2507" y="416"/>
                    <a:pt x="2256" y="66"/>
                    <a:pt x="1830" y="15"/>
                  </a:cubicBezTo>
                  <a:cubicBezTo>
                    <a:pt x="1748" y="6"/>
                    <a:pt x="1668" y="1"/>
                    <a:pt x="15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952;p53">
              <a:extLst>
                <a:ext uri="{FF2B5EF4-FFF2-40B4-BE49-F238E27FC236}">
                  <a16:creationId xmlns:a16="http://schemas.microsoft.com/office/drawing/2014/main" id="{129D06C9-87DF-A7E6-0569-C3D2EB56A5F4}"/>
                </a:ext>
              </a:extLst>
            </p:cNvPr>
            <p:cNvSpPr/>
            <p:nvPr/>
          </p:nvSpPr>
          <p:spPr>
            <a:xfrm>
              <a:off x="5673100" y="510050"/>
              <a:ext cx="52650" cy="56150"/>
            </a:xfrm>
            <a:custGeom>
              <a:avLst/>
              <a:gdLst/>
              <a:ahLst/>
              <a:cxnLst/>
              <a:rect l="l" t="t" r="r" b="b"/>
              <a:pathLst>
                <a:path w="2106" h="2246" extrusionOk="0">
                  <a:moveTo>
                    <a:pt x="1579" y="0"/>
                  </a:moveTo>
                  <a:cubicBezTo>
                    <a:pt x="1248" y="370"/>
                    <a:pt x="721" y="438"/>
                    <a:pt x="314" y="438"/>
                  </a:cubicBezTo>
                  <a:cubicBezTo>
                    <a:pt x="197" y="438"/>
                    <a:pt x="90" y="432"/>
                    <a:pt x="0" y="426"/>
                  </a:cubicBezTo>
                  <a:cubicBezTo>
                    <a:pt x="0" y="476"/>
                    <a:pt x="0" y="552"/>
                    <a:pt x="0" y="602"/>
                  </a:cubicBezTo>
                  <a:cubicBezTo>
                    <a:pt x="0" y="1053"/>
                    <a:pt x="25" y="1629"/>
                    <a:pt x="126" y="1905"/>
                  </a:cubicBezTo>
                  <a:cubicBezTo>
                    <a:pt x="176" y="2030"/>
                    <a:pt x="226" y="2131"/>
                    <a:pt x="301" y="2156"/>
                  </a:cubicBezTo>
                  <a:cubicBezTo>
                    <a:pt x="403" y="2219"/>
                    <a:pt x="532" y="2246"/>
                    <a:pt x="672" y="2246"/>
                  </a:cubicBezTo>
                  <a:cubicBezTo>
                    <a:pt x="1083" y="2246"/>
                    <a:pt x="1586" y="2017"/>
                    <a:pt x="1755" y="1830"/>
                  </a:cubicBezTo>
                  <a:cubicBezTo>
                    <a:pt x="1830" y="1755"/>
                    <a:pt x="1880" y="1654"/>
                    <a:pt x="1930" y="1554"/>
                  </a:cubicBezTo>
                  <a:cubicBezTo>
                    <a:pt x="2005" y="1429"/>
                    <a:pt x="2055" y="1278"/>
                    <a:pt x="2080" y="1078"/>
                  </a:cubicBezTo>
                  <a:cubicBezTo>
                    <a:pt x="2080" y="1028"/>
                    <a:pt x="2080" y="978"/>
                    <a:pt x="2080" y="928"/>
                  </a:cubicBezTo>
                  <a:cubicBezTo>
                    <a:pt x="2080" y="877"/>
                    <a:pt x="2105" y="852"/>
                    <a:pt x="2105" y="802"/>
                  </a:cubicBezTo>
                  <a:cubicBezTo>
                    <a:pt x="1980" y="677"/>
                    <a:pt x="1855" y="502"/>
                    <a:pt x="1855" y="502"/>
                  </a:cubicBezTo>
                  <a:cubicBezTo>
                    <a:pt x="1855" y="502"/>
                    <a:pt x="1855" y="552"/>
                    <a:pt x="1805" y="652"/>
                  </a:cubicBezTo>
                  <a:cubicBezTo>
                    <a:pt x="1755" y="602"/>
                    <a:pt x="1604" y="426"/>
                    <a:pt x="1579"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953;p53">
              <a:extLst>
                <a:ext uri="{FF2B5EF4-FFF2-40B4-BE49-F238E27FC236}">
                  <a16:creationId xmlns:a16="http://schemas.microsoft.com/office/drawing/2014/main" id="{F0CCEFF6-F6FC-C677-7A37-4F2F55F70A1B}"/>
                </a:ext>
              </a:extLst>
            </p:cNvPr>
            <p:cNvSpPr/>
            <p:nvPr/>
          </p:nvSpPr>
          <p:spPr>
            <a:xfrm>
              <a:off x="5673100" y="510050"/>
              <a:ext cx="52650" cy="23200"/>
            </a:xfrm>
            <a:custGeom>
              <a:avLst/>
              <a:gdLst/>
              <a:ahLst/>
              <a:cxnLst/>
              <a:rect l="l" t="t" r="r" b="b"/>
              <a:pathLst>
                <a:path w="2106" h="928" extrusionOk="0">
                  <a:moveTo>
                    <a:pt x="1579" y="0"/>
                  </a:moveTo>
                  <a:cubicBezTo>
                    <a:pt x="1248" y="370"/>
                    <a:pt x="721" y="438"/>
                    <a:pt x="314" y="438"/>
                  </a:cubicBezTo>
                  <a:cubicBezTo>
                    <a:pt x="197" y="438"/>
                    <a:pt x="90" y="432"/>
                    <a:pt x="0" y="426"/>
                  </a:cubicBezTo>
                  <a:cubicBezTo>
                    <a:pt x="0" y="476"/>
                    <a:pt x="0" y="552"/>
                    <a:pt x="0" y="602"/>
                  </a:cubicBezTo>
                  <a:cubicBezTo>
                    <a:pt x="100" y="652"/>
                    <a:pt x="226" y="677"/>
                    <a:pt x="426" y="677"/>
                  </a:cubicBezTo>
                  <a:cubicBezTo>
                    <a:pt x="827" y="627"/>
                    <a:pt x="1153" y="602"/>
                    <a:pt x="1404" y="351"/>
                  </a:cubicBezTo>
                  <a:cubicBezTo>
                    <a:pt x="1529" y="577"/>
                    <a:pt x="1679" y="827"/>
                    <a:pt x="1805" y="903"/>
                  </a:cubicBezTo>
                  <a:cubicBezTo>
                    <a:pt x="1880" y="752"/>
                    <a:pt x="1880" y="727"/>
                    <a:pt x="1880" y="727"/>
                  </a:cubicBezTo>
                  <a:cubicBezTo>
                    <a:pt x="1880" y="727"/>
                    <a:pt x="1955" y="852"/>
                    <a:pt x="2080" y="928"/>
                  </a:cubicBezTo>
                  <a:cubicBezTo>
                    <a:pt x="2080" y="877"/>
                    <a:pt x="2105" y="852"/>
                    <a:pt x="2105" y="802"/>
                  </a:cubicBezTo>
                  <a:cubicBezTo>
                    <a:pt x="1980" y="677"/>
                    <a:pt x="1855" y="502"/>
                    <a:pt x="1855" y="502"/>
                  </a:cubicBezTo>
                  <a:cubicBezTo>
                    <a:pt x="1855" y="502"/>
                    <a:pt x="1855" y="552"/>
                    <a:pt x="1805" y="652"/>
                  </a:cubicBezTo>
                  <a:cubicBezTo>
                    <a:pt x="1755" y="602"/>
                    <a:pt x="1604" y="426"/>
                    <a:pt x="157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954;p53">
              <a:extLst>
                <a:ext uri="{FF2B5EF4-FFF2-40B4-BE49-F238E27FC236}">
                  <a16:creationId xmlns:a16="http://schemas.microsoft.com/office/drawing/2014/main" id="{AB9A345E-E275-DA7C-E520-F348A4F07A63}"/>
                </a:ext>
              </a:extLst>
            </p:cNvPr>
            <p:cNvSpPr/>
            <p:nvPr/>
          </p:nvSpPr>
          <p:spPr>
            <a:xfrm>
              <a:off x="5720700" y="523175"/>
              <a:ext cx="18825" cy="23900"/>
            </a:xfrm>
            <a:custGeom>
              <a:avLst/>
              <a:gdLst/>
              <a:ahLst/>
              <a:cxnLst/>
              <a:rect l="l" t="t" r="r" b="b"/>
              <a:pathLst>
                <a:path w="753" h="956" extrusionOk="0">
                  <a:moveTo>
                    <a:pt x="489" y="1"/>
                  </a:moveTo>
                  <a:cubicBezTo>
                    <a:pt x="219" y="1"/>
                    <a:pt x="1" y="729"/>
                    <a:pt x="1" y="779"/>
                  </a:cubicBezTo>
                  <a:cubicBezTo>
                    <a:pt x="26" y="829"/>
                    <a:pt x="76" y="954"/>
                    <a:pt x="302" y="954"/>
                  </a:cubicBezTo>
                  <a:cubicBezTo>
                    <a:pt x="309" y="955"/>
                    <a:pt x="315" y="955"/>
                    <a:pt x="322" y="955"/>
                  </a:cubicBezTo>
                  <a:cubicBezTo>
                    <a:pt x="538" y="955"/>
                    <a:pt x="704" y="573"/>
                    <a:pt x="728" y="403"/>
                  </a:cubicBezTo>
                  <a:cubicBezTo>
                    <a:pt x="753" y="202"/>
                    <a:pt x="728" y="2"/>
                    <a:pt x="502" y="2"/>
                  </a:cubicBezTo>
                  <a:cubicBezTo>
                    <a:pt x="498" y="1"/>
                    <a:pt x="493" y="1"/>
                    <a:pt x="489"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955;p53">
              <a:extLst>
                <a:ext uri="{FF2B5EF4-FFF2-40B4-BE49-F238E27FC236}">
                  <a16:creationId xmlns:a16="http://schemas.microsoft.com/office/drawing/2014/main" id="{F2F4DC61-68FC-FAA6-4F8A-19B0B4102958}"/>
                </a:ext>
              </a:extLst>
            </p:cNvPr>
            <p:cNvSpPr/>
            <p:nvPr/>
          </p:nvSpPr>
          <p:spPr>
            <a:xfrm>
              <a:off x="5725100" y="526125"/>
              <a:ext cx="11300" cy="18400"/>
            </a:xfrm>
            <a:custGeom>
              <a:avLst/>
              <a:gdLst/>
              <a:ahLst/>
              <a:cxnLst/>
              <a:rect l="l" t="t" r="r" b="b"/>
              <a:pathLst>
                <a:path w="452" h="736" extrusionOk="0">
                  <a:moveTo>
                    <a:pt x="350" y="0"/>
                  </a:moveTo>
                  <a:cubicBezTo>
                    <a:pt x="316" y="0"/>
                    <a:pt x="280" y="20"/>
                    <a:pt x="251" y="59"/>
                  </a:cubicBezTo>
                  <a:cubicBezTo>
                    <a:pt x="176" y="134"/>
                    <a:pt x="76" y="385"/>
                    <a:pt x="76" y="385"/>
                  </a:cubicBezTo>
                  <a:cubicBezTo>
                    <a:pt x="76" y="385"/>
                    <a:pt x="251" y="410"/>
                    <a:pt x="201" y="510"/>
                  </a:cubicBezTo>
                  <a:cubicBezTo>
                    <a:pt x="151" y="610"/>
                    <a:pt x="0" y="610"/>
                    <a:pt x="0" y="610"/>
                  </a:cubicBezTo>
                  <a:cubicBezTo>
                    <a:pt x="0" y="610"/>
                    <a:pt x="51" y="736"/>
                    <a:pt x="126" y="736"/>
                  </a:cubicBezTo>
                  <a:cubicBezTo>
                    <a:pt x="176" y="736"/>
                    <a:pt x="275" y="637"/>
                    <a:pt x="276" y="635"/>
                  </a:cubicBezTo>
                  <a:lnTo>
                    <a:pt x="276" y="635"/>
                  </a:lnTo>
                  <a:cubicBezTo>
                    <a:pt x="275" y="636"/>
                    <a:pt x="233" y="678"/>
                    <a:pt x="181" y="678"/>
                  </a:cubicBezTo>
                  <a:cubicBezTo>
                    <a:pt x="163" y="678"/>
                    <a:pt x="145" y="673"/>
                    <a:pt x="126" y="661"/>
                  </a:cubicBezTo>
                  <a:cubicBezTo>
                    <a:pt x="251" y="585"/>
                    <a:pt x="301" y="510"/>
                    <a:pt x="276" y="385"/>
                  </a:cubicBezTo>
                  <a:cubicBezTo>
                    <a:pt x="264" y="335"/>
                    <a:pt x="232" y="322"/>
                    <a:pt x="204" y="322"/>
                  </a:cubicBezTo>
                  <a:cubicBezTo>
                    <a:pt x="176" y="322"/>
                    <a:pt x="151" y="335"/>
                    <a:pt x="151" y="335"/>
                  </a:cubicBezTo>
                  <a:cubicBezTo>
                    <a:pt x="151" y="335"/>
                    <a:pt x="224" y="169"/>
                    <a:pt x="293" y="169"/>
                  </a:cubicBezTo>
                  <a:cubicBezTo>
                    <a:pt x="304" y="169"/>
                    <a:pt x="316" y="174"/>
                    <a:pt x="326" y="184"/>
                  </a:cubicBezTo>
                  <a:cubicBezTo>
                    <a:pt x="376" y="234"/>
                    <a:pt x="351" y="485"/>
                    <a:pt x="351" y="485"/>
                  </a:cubicBezTo>
                  <a:cubicBezTo>
                    <a:pt x="351" y="485"/>
                    <a:pt x="452" y="360"/>
                    <a:pt x="452" y="159"/>
                  </a:cubicBezTo>
                  <a:cubicBezTo>
                    <a:pt x="452" y="51"/>
                    <a:pt x="404" y="0"/>
                    <a:pt x="350"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956;p53">
              <a:extLst>
                <a:ext uri="{FF2B5EF4-FFF2-40B4-BE49-F238E27FC236}">
                  <a16:creationId xmlns:a16="http://schemas.microsoft.com/office/drawing/2014/main" id="{EA5F7624-00E2-E94F-C7D0-F6AFD431F315}"/>
                </a:ext>
              </a:extLst>
            </p:cNvPr>
            <p:cNvSpPr/>
            <p:nvPr/>
          </p:nvSpPr>
          <p:spPr>
            <a:xfrm>
              <a:off x="5690625" y="540750"/>
              <a:ext cx="20075" cy="9250"/>
            </a:xfrm>
            <a:custGeom>
              <a:avLst/>
              <a:gdLst/>
              <a:ahLst/>
              <a:cxnLst/>
              <a:rect l="l" t="t" r="r" b="b"/>
              <a:pathLst>
                <a:path w="803" h="370" extrusionOk="0">
                  <a:moveTo>
                    <a:pt x="803" y="0"/>
                  </a:moveTo>
                  <a:cubicBezTo>
                    <a:pt x="803" y="0"/>
                    <a:pt x="602" y="151"/>
                    <a:pt x="427" y="226"/>
                  </a:cubicBezTo>
                  <a:cubicBezTo>
                    <a:pt x="320" y="258"/>
                    <a:pt x="226" y="267"/>
                    <a:pt x="154" y="267"/>
                  </a:cubicBezTo>
                  <a:cubicBezTo>
                    <a:pt x="58" y="267"/>
                    <a:pt x="1" y="251"/>
                    <a:pt x="1" y="251"/>
                  </a:cubicBezTo>
                  <a:lnTo>
                    <a:pt x="1" y="251"/>
                  </a:lnTo>
                  <a:cubicBezTo>
                    <a:pt x="1" y="251"/>
                    <a:pt x="120" y="370"/>
                    <a:pt x="316" y="370"/>
                  </a:cubicBezTo>
                  <a:cubicBezTo>
                    <a:pt x="358" y="370"/>
                    <a:pt x="403" y="364"/>
                    <a:pt x="452" y="351"/>
                  </a:cubicBezTo>
                  <a:cubicBezTo>
                    <a:pt x="728" y="276"/>
                    <a:pt x="803" y="0"/>
                    <a:pt x="803"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957;p53">
              <a:extLst>
                <a:ext uri="{FF2B5EF4-FFF2-40B4-BE49-F238E27FC236}">
                  <a16:creationId xmlns:a16="http://schemas.microsoft.com/office/drawing/2014/main" id="{66898172-5731-FC3F-40B7-3258D99489D2}"/>
                </a:ext>
              </a:extLst>
            </p:cNvPr>
            <p:cNvSpPr/>
            <p:nvPr/>
          </p:nvSpPr>
          <p:spPr>
            <a:xfrm>
              <a:off x="5688125" y="521950"/>
              <a:ext cx="9425" cy="17575"/>
            </a:xfrm>
            <a:custGeom>
              <a:avLst/>
              <a:gdLst/>
              <a:ahLst/>
              <a:cxnLst/>
              <a:rect l="l" t="t" r="r" b="b"/>
              <a:pathLst>
                <a:path w="377" h="703" extrusionOk="0">
                  <a:moveTo>
                    <a:pt x="201" y="0"/>
                  </a:moveTo>
                  <a:cubicBezTo>
                    <a:pt x="201" y="0"/>
                    <a:pt x="226" y="276"/>
                    <a:pt x="201" y="401"/>
                  </a:cubicBezTo>
                  <a:cubicBezTo>
                    <a:pt x="176" y="552"/>
                    <a:pt x="1" y="702"/>
                    <a:pt x="1" y="702"/>
                  </a:cubicBezTo>
                  <a:cubicBezTo>
                    <a:pt x="1" y="702"/>
                    <a:pt x="276" y="677"/>
                    <a:pt x="327" y="427"/>
                  </a:cubicBezTo>
                  <a:cubicBezTo>
                    <a:pt x="377" y="201"/>
                    <a:pt x="226" y="0"/>
                    <a:pt x="20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958;p53">
              <a:extLst>
                <a:ext uri="{FF2B5EF4-FFF2-40B4-BE49-F238E27FC236}">
                  <a16:creationId xmlns:a16="http://schemas.microsoft.com/office/drawing/2014/main" id="{E5A48922-A4E0-9D6C-436B-F4583694E16F}"/>
                </a:ext>
              </a:extLst>
            </p:cNvPr>
            <p:cNvSpPr/>
            <p:nvPr/>
          </p:nvSpPr>
          <p:spPr>
            <a:xfrm>
              <a:off x="5701300" y="525475"/>
              <a:ext cx="6900" cy="6400"/>
            </a:xfrm>
            <a:custGeom>
              <a:avLst/>
              <a:gdLst/>
              <a:ahLst/>
              <a:cxnLst/>
              <a:rect l="l" t="t" r="r" b="b"/>
              <a:pathLst>
                <a:path w="276" h="256" extrusionOk="0">
                  <a:moveTo>
                    <a:pt x="120" y="0"/>
                  </a:moveTo>
                  <a:cubicBezTo>
                    <a:pt x="66" y="0"/>
                    <a:pt x="19" y="29"/>
                    <a:pt x="0" y="85"/>
                  </a:cubicBezTo>
                  <a:cubicBezTo>
                    <a:pt x="0" y="135"/>
                    <a:pt x="0" y="185"/>
                    <a:pt x="50" y="210"/>
                  </a:cubicBezTo>
                  <a:cubicBezTo>
                    <a:pt x="71" y="242"/>
                    <a:pt x="101" y="256"/>
                    <a:pt x="132" y="256"/>
                  </a:cubicBezTo>
                  <a:cubicBezTo>
                    <a:pt x="175" y="256"/>
                    <a:pt x="222" y="229"/>
                    <a:pt x="251" y="185"/>
                  </a:cubicBezTo>
                  <a:cubicBezTo>
                    <a:pt x="276" y="135"/>
                    <a:pt x="251" y="35"/>
                    <a:pt x="175" y="10"/>
                  </a:cubicBezTo>
                  <a:cubicBezTo>
                    <a:pt x="157" y="4"/>
                    <a:pt x="13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959;p53">
              <a:extLst>
                <a:ext uri="{FF2B5EF4-FFF2-40B4-BE49-F238E27FC236}">
                  <a16:creationId xmlns:a16="http://schemas.microsoft.com/office/drawing/2014/main" id="{E70361FB-E141-72A5-4153-B583DC5B04AB}"/>
                </a:ext>
              </a:extLst>
            </p:cNvPr>
            <p:cNvSpPr/>
            <p:nvPr/>
          </p:nvSpPr>
          <p:spPr>
            <a:xfrm>
              <a:off x="5700025" y="516300"/>
              <a:ext cx="12575" cy="6300"/>
            </a:xfrm>
            <a:custGeom>
              <a:avLst/>
              <a:gdLst/>
              <a:ahLst/>
              <a:cxnLst/>
              <a:rect l="l" t="t" r="r" b="b"/>
              <a:pathLst>
                <a:path w="503" h="252" extrusionOk="0">
                  <a:moveTo>
                    <a:pt x="201" y="1"/>
                  </a:moveTo>
                  <a:cubicBezTo>
                    <a:pt x="51" y="1"/>
                    <a:pt x="1" y="226"/>
                    <a:pt x="1" y="226"/>
                  </a:cubicBezTo>
                  <a:cubicBezTo>
                    <a:pt x="1" y="226"/>
                    <a:pt x="76" y="176"/>
                    <a:pt x="226" y="176"/>
                  </a:cubicBezTo>
                  <a:cubicBezTo>
                    <a:pt x="377" y="176"/>
                    <a:pt x="502" y="252"/>
                    <a:pt x="502" y="252"/>
                  </a:cubicBezTo>
                  <a:cubicBezTo>
                    <a:pt x="502" y="252"/>
                    <a:pt x="402"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960;p53">
              <a:extLst>
                <a:ext uri="{FF2B5EF4-FFF2-40B4-BE49-F238E27FC236}">
                  <a16:creationId xmlns:a16="http://schemas.microsoft.com/office/drawing/2014/main" id="{9852978B-AA98-95ED-BA8F-F1A33CAC45A8}"/>
                </a:ext>
              </a:extLst>
            </p:cNvPr>
            <p:cNvSpPr/>
            <p:nvPr/>
          </p:nvSpPr>
          <p:spPr>
            <a:xfrm>
              <a:off x="5679350" y="525475"/>
              <a:ext cx="7550" cy="6400"/>
            </a:xfrm>
            <a:custGeom>
              <a:avLst/>
              <a:gdLst/>
              <a:ahLst/>
              <a:cxnLst/>
              <a:rect l="l" t="t" r="r" b="b"/>
              <a:pathLst>
                <a:path w="302" h="256" extrusionOk="0">
                  <a:moveTo>
                    <a:pt x="146" y="0"/>
                  </a:moveTo>
                  <a:cubicBezTo>
                    <a:pt x="92" y="0"/>
                    <a:pt x="45" y="29"/>
                    <a:pt x="26" y="85"/>
                  </a:cubicBezTo>
                  <a:cubicBezTo>
                    <a:pt x="1" y="135"/>
                    <a:pt x="26" y="185"/>
                    <a:pt x="51" y="210"/>
                  </a:cubicBezTo>
                  <a:cubicBezTo>
                    <a:pt x="82" y="242"/>
                    <a:pt x="118" y="256"/>
                    <a:pt x="151" y="256"/>
                  </a:cubicBezTo>
                  <a:cubicBezTo>
                    <a:pt x="197" y="256"/>
                    <a:pt x="237" y="229"/>
                    <a:pt x="251" y="185"/>
                  </a:cubicBezTo>
                  <a:cubicBezTo>
                    <a:pt x="302" y="135"/>
                    <a:pt x="277" y="35"/>
                    <a:pt x="201" y="10"/>
                  </a:cubicBezTo>
                  <a:cubicBezTo>
                    <a:pt x="183" y="4"/>
                    <a:pt x="164"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961;p53">
              <a:extLst>
                <a:ext uri="{FF2B5EF4-FFF2-40B4-BE49-F238E27FC236}">
                  <a16:creationId xmlns:a16="http://schemas.microsoft.com/office/drawing/2014/main" id="{26239844-536C-4C06-CBEA-7EE62B699172}"/>
                </a:ext>
              </a:extLst>
            </p:cNvPr>
            <p:cNvSpPr/>
            <p:nvPr/>
          </p:nvSpPr>
          <p:spPr>
            <a:xfrm>
              <a:off x="5678100" y="516300"/>
              <a:ext cx="11925" cy="6300"/>
            </a:xfrm>
            <a:custGeom>
              <a:avLst/>
              <a:gdLst/>
              <a:ahLst/>
              <a:cxnLst/>
              <a:rect l="l" t="t" r="r" b="b"/>
              <a:pathLst>
                <a:path w="477" h="252" extrusionOk="0">
                  <a:moveTo>
                    <a:pt x="176" y="1"/>
                  </a:moveTo>
                  <a:cubicBezTo>
                    <a:pt x="51" y="1"/>
                    <a:pt x="1" y="226"/>
                    <a:pt x="1" y="226"/>
                  </a:cubicBezTo>
                  <a:cubicBezTo>
                    <a:pt x="1" y="226"/>
                    <a:pt x="76" y="176"/>
                    <a:pt x="201" y="176"/>
                  </a:cubicBezTo>
                  <a:cubicBezTo>
                    <a:pt x="352" y="176"/>
                    <a:pt x="477" y="252"/>
                    <a:pt x="477" y="252"/>
                  </a:cubicBezTo>
                  <a:cubicBezTo>
                    <a:pt x="477" y="252"/>
                    <a:pt x="402"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62;p53">
              <a:extLst>
                <a:ext uri="{FF2B5EF4-FFF2-40B4-BE49-F238E27FC236}">
                  <a16:creationId xmlns:a16="http://schemas.microsoft.com/office/drawing/2014/main" id="{3A5CF44A-312A-3A0E-566D-ED5F46051ADB}"/>
                </a:ext>
              </a:extLst>
            </p:cNvPr>
            <p:cNvSpPr/>
            <p:nvPr/>
          </p:nvSpPr>
          <p:spPr>
            <a:xfrm>
              <a:off x="5666825" y="555150"/>
              <a:ext cx="50150" cy="52025"/>
            </a:xfrm>
            <a:custGeom>
              <a:avLst/>
              <a:gdLst/>
              <a:ahLst/>
              <a:cxnLst/>
              <a:rect l="l" t="t" r="r" b="b"/>
              <a:pathLst>
                <a:path w="2006" h="2081" extrusionOk="0">
                  <a:moveTo>
                    <a:pt x="552" y="1"/>
                  </a:moveTo>
                  <a:cubicBezTo>
                    <a:pt x="502" y="26"/>
                    <a:pt x="477" y="226"/>
                    <a:pt x="477" y="327"/>
                  </a:cubicBezTo>
                  <a:cubicBezTo>
                    <a:pt x="402" y="452"/>
                    <a:pt x="326" y="552"/>
                    <a:pt x="276" y="677"/>
                  </a:cubicBezTo>
                  <a:cubicBezTo>
                    <a:pt x="226" y="828"/>
                    <a:pt x="226" y="928"/>
                    <a:pt x="251" y="1078"/>
                  </a:cubicBezTo>
                  <a:cubicBezTo>
                    <a:pt x="276" y="1154"/>
                    <a:pt x="301" y="1229"/>
                    <a:pt x="276" y="1279"/>
                  </a:cubicBezTo>
                  <a:cubicBezTo>
                    <a:pt x="276" y="1354"/>
                    <a:pt x="201" y="1379"/>
                    <a:pt x="176" y="1429"/>
                  </a:cubicBezTo>
                  <a:cubicBezTo>
                    <a:pt x="126" y="1505"/>
                    <a:pt x="51" y="1580"/>
                    <a:pt x="1" y="1680"/>
                  </a:cubicBezTo>
                  <a:lnTo>
                    <a:pt x="727" y="2081"/>
                  </a:lnTo>
                  <a:cubicBezTo>
                    <a:pt x="727" y="2056"/>
                    <a:pt x="1028" y="1555"/>
                    <a:pt x="1028" y="1555"/>
                  </a:cubicBezTo>
                  <a:cubicBezTo>
                    <a:pt x="1028" y="1555"/>
                    <a:pt x="1329" y="1530"/>
                    <a:pt x="1554" y="1429"/>
                  </a:cubicBezTo>
                  <a:cubicBezTo>
                    <a:pt x="1780" y="1354"/>
                    <a:pt x="1930" y="1129"/>
                    <a:pt x="1930" y="903"/>
                  </a:cubicBezTo>
                  <a:cubicBezTo>
                    <a:pt x="1981" y="778"/>
                    <a:pt x="2006" y="627"/>
                    <a:pt x="1880" y="577"/>
                  </a:cubicBezTo>
                  <a:cubicBezTo>
                    <a:pt x="1880" y="427"/>
                    <a:pt x="1880" y="427"/>
                    <a:pt x="1805" y="352"/>
                  </a:cubicBezTo>
                  <a:cubicBezTo>
                    <a:pt x="1828" y="239"/>
                    <a:pt x="1830" y="147"/>
                    <a:pt x="1776" y="147"/>
                  </a:cubicBezTo>
                  <a:cubicBezTo>
                    <a:pt x="1770" y="147"/>
                    <a:pt x="1763" y="149"/>
                    <a:pt x="1755" y="151"/>
                  </a:cubicBezTo>
                  <a:cubicBezTo>
                    <a:pt x="1680" y="151"/>
                    <a:pt x="1304" y="552"/>
                    <a:pt x="1179" y="652"/>
                  </a:cubicBezTo>
                  <a:cubicBezTo>
                    <a:pt x="1003" y="753"/>
                    <a:pt x="752" y="778"/>
                    <a:pt x="652" y="803"/>
                  </a:cubicBezTo>
                  <a:lnTo>
                    <a:pt x="627" y="803"/>
                  </a:lnTo>
                  <a:cubicBezTo>
                    <a:pt x="627" y="803"/>
                    <a:pt x="727" y="552"/>
                    <a:pt x="727" y="402"/>
                  </a:cubicBezTo>
                  <a:cubicBezTo>
                    <a:pt x="752" y="226"/>
                    <a:pt x="702" y="26"/>
                    <a:pt x="602"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63;p53">
              <a:extLst>
                <a:ext uri="{FF2B5EF4-FFF2-40B4-BE49-F238E27FC236}">
                  <a16:creationId xmlns:a16="http://schemas.microsoft.com/office/drawing/2014/main" id="{0025C719-6630-A9EA-148C-1D146A9EA5C4}"/>
                </a:ext>
              </a:extLst>
            </p:cNvPr>
            <p:cNvSpPr/>
            <p:nvPr/>
          </p:nvSpPr>
          <p:spPr>
            <a:xfrm>
              <a:off x="5681250" y="555100"/>
              <a:ext cx="4400" cy="19500"/>
            </a:xfrm>
            <a:custGeom>
              <a:avLst/>
              <a:gdLst/>
              <a:ahLst/>
              <a:cxnLst/>
              <a:rect l="l" t="t" r="r" b="b"/>
              <a:pathLst>
                <a:path w="176" h="780" extrusionOk="0">
                  <a:moveTo>
                    <a:pt x="21" y="1"/>
                  </a:moveTo>
                  <a:cubicBezTo>
                    <a:pt x="14" y="1"/>
                    <a:pt x="7" y="1"/>
                    <a:pt x="0" y="3"/>
                  </a:cubicBezTo>
                  <a:cubicBezTo>
                    <a:pt x="175" y="128"/>
                    <a:pt x="100" y="554"/>
                    <a:pt x="25" y="780"/>
                  </a:cubicBezTo>
                  <a:lnTo>
                    <a:pt x="50" y="780"/>
                  </a:lnTo>
                  <a:cubicBezTo>
                    <a:pt x="50" y="780"/>
                    <a:pt x="150" y="554"/>
                    <a:pt x="175" y="404"/>
                  </a:cubicBezTo>
                  <a:cubicBezTo>
                    <a:pt x="175" y="191"/>
                    <a:pt x="131" y="1"/>
                    <a:pt x="2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64;p53">
              <a:extLst>
                <a:ext uri="{FF2B5EF4-FFF2-40B4-BE49-F238E27FC236}">
                  <a16:creationId xmlns:a16="http://schemas.microsoft.com/office/drawing/2014/main" id="{1A0B6506-BA4F-B51A-D76A-1AFA3D8B119D}"/>
                </a:ext>
              </a:extLst>
            </p:cNvPr>
            <p:cNvSpPr/>
            <p:nvPr/>
          </p:nvSpPr>
          <p:spPr>
            <a:xfrm>
              <a:off x="5696500" y="557025"/>
              <a:ext cx="19225" cy="20775"/>
            </a:xfrm>
            <a:custGeom>
              <a:avLst/>
              <a:gdLst/>
              <a:ahLst/>
              <a:cxnLst/>
              <a:rect l="l" t="t" r="r" b="b"/>
              <a:pathLst>
                <a:path w="769" h="831" extrusionOk="0">
                  <a:moveTo>
                    <a:pt x="543" y="1"/>
                  </a:moveTo>
                  <a:cubicBezTo>
                    <a:pt x="493" y="1"/>
                    <a:pt x="493" y="51"/>
                    <a:pt x="518" y="76"/>
                  </a:cubicBezTo>
                  <a:cubicBezTo>
                    <a:pt x="668" y="151"/>
                    <a:pt x="443" y="452"/>
                    <a:pt x="367" y="527"/>
                  </a:cubicBezTo>
                  <a:cubicBezTo>
                    <a:pt x="273" y="645"/>
                    <a:pt x="1" y="830"/>
                    <a:pt x="11" y="830"/>
                  </a:cubicBezTo>
                  <a:cubicBezTo>
                    <a:pt x="12" y="830"/>
                    <a:pt x="14" y="829"/>
                    <a:pt x="17" y="828"/>
                  </a:cubicBezTo>
                  <a:cubicBezTo>
                    <a:pt x="217" y="803"/>
                    <a:pt x="418" y="653"/>
                    <a:pt x="518" y="477"/>
                  </a:cubicBezTo>
                  <a:cubicBezTo>
                    <a:pt x="593" y="377"/>
                    <a:pt x="768" y="26"/>
                    <a:pt x="543"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65;p53">
              <a:extLst>
                <a:ext uri="{FF2B5EF4-FFF2-40B4-BE49-F238E27FC236}">
                  <a16:creationId xmlns:a16="http://schemas.microsoft.com/office/drawing/2014/main" id="{F561640B-54E3-5FBD-47A6-BBB6AC9F5847}"/>
                </a:ext>
              </a:extLst>
            </p:cNvPr>
            <p:cNvSpPr/>
            <p:nvPr/>
          </p:nvSpPr>
          <p:spPr>
            <a:xfrm>
              <a:off x="5701200" y="563250"/>
              <a:ext cx="13900" cy="18400"/>
            </a:xfrm>
            <a:custGeom>
              <a:avLst/>
              <a:gdLst/>
              <a:ahLst/>
              <a:cxnLst/>
              <a:rect l="l" t="t" r="r" b="b"/>
              <a:pathLst>
                <a:path w="556" h="736" extrusionOk="0">
                  <a:moveTo>
                    <a:pt x="421" y="0"/>
                  </a:moveTo>
                  <a:cubicBezTo>
                    <a:pt x="403" y="0"/>
                    <a:pt x="390" y="22"/>
                    <a:pt x="405" y="53"/>
                  </a:cubicBezTo>
                  <a:cubicBezTo>
                    <a:pt x="555" y="328"/>
                    <a:pt x="205" y="579"/>
                    <a:pt x="4" y="729"/>
                  </a:cubicBezTo>
                  <a:cubicBezTo>
                    <a:pt x="0" y="733"/>
                    <a:pt x="3" y="735"/>
                    <a:pt x="10" y="735"/>
                  </a:cubicBezTo>
                  <a:cubicBezTo>
                    <a:pt x="51" y="735"/>
                    <a:pt x="262" y="664"/>
                    <a:pt x="455" y="429"/>
                  </a:cubicBezTo>
                  <a:cubicBezTo>
                    <a:pt x="555" y="303"/>
                    <a:pt x="530" y="153"/>
                    <a:pt x="455" y="28"/>
                  </a:cubicBezTo>
                  <a:cubicBezTo>
                    <a:pt x="446" y="9"/>
                    <a:pt x="432" y="0"/>
                    <a:pt x="42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66;p53">
              <a:extLst>
                <a:ext uri="{FF2B5EF4-FFF2-40B4-BE49-F238E27FC236}">
                  <a16:creationId xmlns:a16="http://schemas.microsoft.com/office/drawing/2014/main" id="{F55939F8-9CC8-A18C-5745-93BAC12EC88A}"/>
                </a:ext>
              </a:extLst>
            </p:cNvPr>
            <p:cNvSpPr/>
            <p:nvPr/>
          </p:nvSpPr>
          <p:spPr>
            <a:xfrm>
              <a:off x="5703800" y="568150"/>
              <a:ext cx="13175" cy="17725"/>
            </a:xfrm>
            <a:custGeom>
              <a:avLst/>
              <a:gdLst/>
              <a:ahLst/>
              <a:cxnLst/>
              <a:rect l="l" t="t" r="r" b="b"/>
              <a:pathLst>
                <a:path w="527" h="709" extrusionOk="0">
                  <a:moveTo>
                    <a:pt x="401" y="0"/>
                  </a:moveTo>
                  <a:cubicBezTo>
                    <a:pt x="368" y="0"/>
                    <a:pt x="356" y="37"/>
                    <a:pt x="376" y="57"/>
                  </a:cubicBezTo>
                  <a:cubicBezTo>
                    <a:pt x="451" y="157"/>
                    <a:pt x="401" y="333"/>
                    <a:pt x="326" y="433"/>
                  </a:cubicBezTo>
                  <a:cubicBezTo>
                    <a:pt x="251" y="533"/>
                    <a:pt x="201" y="609"/>
                    <a:pt x="25" y="684"/>
                  </a:cubicBezTo>
                  <a:cubicBezTo>
                    <a:pt x="0" y="684"/>
                    <a:pt x="0" y="709"/>
                    <a:pt x="25" y="709"/>
                  </a:cubicBezTo>
                  <a:cubicBezTo>
                    <a:pt x="201" y="659"/>
                    <a:pt x="376" y="558"/>
                    <a:pt x="451" y="408"/>
                  </a:cubicBezTo>
                  <a:cubicBezTo>
                    <a:pt x="502" y="283"/>
                    <a:pt x="527" y="107"/>
                    <a:pt x="426" y="7"/>
                  </a:cubicBezTo>
                  <a:cubicBezTo>
                    <a:pt x="417" y="2"/>
                    <a:pt x="408" y="0"/>
                    <a:pt x="40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67;p53">
              <a:extLst>
                <a:ext uri="{FF2B5EF4-FFF2-40B4-BE49-F238E27FC236}">
                  <a16:creationId xmlns:a16="http://schemas.microsoft.com/office/drawing/2014/main" id="{8CA61D0C-D952-DEBE-F246-80079EAE94BC}"/>
                </a:ext>
              </a:extLst>
            </p:cNvPr>
            <p:cNvSpPr/>
            <p:nvPr/>
          </p:nvSpPr>
          <p:spPr>
            <a:xfrm>
              <a:off x="5658675" y="589000"/>
              <a:ext cx="33875" cy="31350"/>
            </a:xfrm>
            <a:custGeom>
              <a:avLst/>
              <a:gdLst/>
              <a:ahLst/>
              <a:cxnLst/>
              <a:rect l="l" t="t" r="r" b="b"/>
              <a:pathLst>
                <a:path w="1355" h="1254" extrusionOk="0">
                  <a:moveTo>
                    <a:pt x="377" y="0"/>
                  </a:moveTo>
                  <a:lnTo>
                    <a:pt x="1" y="526"/>
                  </a:lnTo>
                  <a:lnTo>
                    <a:pt x="1078" y="1253"/>
                  </a:lnTo>
                  <a:lnTo>
                    <a:pt x="1354" y="702"/>
                  </a:lnTo>
                  <a:lnTo>
                    <a:pt x="3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68;p53">
              <a:extLst>
                <a:ext uri="{FF2B5EF4-FFF2-40B4-BE49-F238E27FC236}">
                  <a16:creationId xmlns:a16="http://schemas.microsoft.com/office/drawing/2014/main" id="{05AB64EE-A073-3E0D-57F2-5F1DAD932F89}"/>
                </a:ext>
              </a:extLst>
            </p:cNvPr>
            <p:cNvSpPr/>
            <p:nvPr/>
          </p:nvSpPr>
          <p:spPr>
            <a:xfrm>
              <a:off x="5552175" y="595875"/>
              <a:ext cx="140375" cy="158150"/>
            </a:xfrm>
            <a:custGeom>
              <a:avLst/>
              <a:gdLst/>
              <a:ahLst/>
              <a:cxnLst/>
              <a:rect l="l" t="t" r="r" b="b"/>
              <a:pathLst>
                <a:path w="5615" h="6326" extrusionOk="0">
                  <a:moveTo>
                    <a:pt x="4161" y="1"/>
                  </a:moveTo>
                  <a:cubicBezTo>
                    <a:pt x="4161" y="1"/>
                    <a:pt x="2030" y="2783"/>
                    <a:pt x="1554" y="3585"/>
                  </a:cubicBezTo>
                  <a:cubicBezTo>
                    <a:pt x="1153" y="4312"/>
                    <a:pt x="0" y="5815"/>
                    <a:pt x="978" y="6191"/>
                  </a:cubicBezTo>
                  <a:cubicBezTo>
                    <a:pt x="1211" y="6285"/>
                    <a:pt x="1429" y="6326"/>
                    <a:pt x="1632" y="6326"/>
                  </a:cubicBezTo>
                  <a:cubicBezTo>
                    <a:pt x="2627" y="6326"/>
                    <a:pt x="3272" y="5341"/>
                    <a:pt x="3709" y="4738"/>
                  </a:cubicBezTo>
                  <a:cubicBezTo>
                    <a:pt x="4261" y="3961"/>
                    <a:pt x="5614" y="1003"/>
                    <a:pt x="5614" y="1003"/>
                  </a:cubicBezTo>
                  <a:lnTo>
                    <a:pt x="41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69;p53">
              <a:extLst>
                <a:ext uri="{FF2B5EF4-FFF2-40B4-BE49-F238E27FC236}">
                  <a16:creationId xmlns:a16="http://schemas.microsoft.com/office/drawing/2014/main" id="{8427B6BA-DD13-043F-6BF6-0810580499DC}"/>
                </a:ext>
              </a:extLst>
            </p:cNvPr>
            <p:cNvSpPr/>
            <p:nvPr/>
          </p:nvSpPr>
          <p:spPr>
            <a:xfrm>
              <a:off x="5586000" y="727350"/>
              <a:ext cx="70825" cy="45875"/>
            </a:xfrm>
            <a:custGeom>
              <a:avLst/>
              <a:gdLst/>
              <a:ahLst/>
              <a:cxnLst/>
              <a:rect l="l" t="t" r="r" b="b"/>
              <a:pathLst>
                <a:path w="2833" h="1835" extrusionOk="0">
                  <a:moveTo>
                    <a:pt x="980" y="0"/>
                  </a:moveTo>
                  <a:cubicBezTo>
                    <a:pt x="953" y="0"/>
                    <a:pt x="933" y="16"/>
                    <a:pt x="928" y="55"/>
                  </a:cubicBezTo>
                  <a:cubicBezTo>
                    <a:pt x="903" y="180"/>
                    <a:pt x="1028" y="356"/>
                    <a:pt x="1279" y="456"/>
                  </a:cubicBezTo>
                  <a:cubicBezTo>
                    <a:pt x="1404" y="506"/>
                    <a:pt x="1479" y="581"/>
                    <a:pt x="1479" y="657"/>
                  </a:cubicBezTo>
                  <a:cubicBezTo>
                    <a:pt x="1504" y="707"/>
                    <a:pt x="1454" y="782"/>
                    <a:pt x="1404" y="807"/>
                  </a:cubicBezTo>
                  <a:cubicBezTo>
                    <a:pt x="1270" y="874"/>
                    <a:pt x="981" y="918"/>
                    <a:pt x="632" y="918"/>
                  </a:cubicBezTo>
                  <a:cubicBezTo>
                    <a:pt x="457" y="918"/>
                    <a:pt x="268" y="907"/>
                    <a:pt x="76" y="882"/>
                  </a:cubicBezTo>
                  <a:cubicBezTo>
                    <a:pt x="51" y="882"/>
                    <a:pt x="0" y="907"/>
                    <a:pt x="0" y="982"/>
                  </a:cubicBezTo>
                  <a:cubicBezTo>
                    <a:pt x="26" y="1108"/>
                    <a:pt x="126" y="1183"/>
                    <a:pt x="301" y="1208"/>
                  </a:cubicBezTo>
                  <a:cubicBezTo>
                    <a:pt x="301" y="1383"/>
                    <a:pt x="427" y="1459"/>
                    <a:pt x="677" y="1484"/>
                  </a:cubicBezTo>
                  <a:cubicBezTo>
                    <a:pt x="727" y="1609"/>
                    <a:pt x="828" y="1659"/>
                    <a:pt x="1028" y="1684"/>
                  </a:cubicBezTo>
                  <a:cubicBezTo>
                    <a:pt x="1128" y="1784"/>
                    <a:pt x="1304" y="1835"/>
                    <a:pt x="1554" y="1835"/>
                  </a:cubicBezTo>
                  <a:cubicBezTo>
                    <a:pt x="1830" y="1810"/>
                    <a:pt x="2156" y="1559"/>
                    <a:pt x="2156" y="1559"/>
                  </a:cubicBezTo>
                  <a:lnTo>
                    <a:pt x="2833" y="1509"/>
                  </a:lnTo>
                  <a:lnTo>
                    <a:pt x="2657" y="607"/>
                  </a:lnTo>
                  <a:lnTo>
                    <a:pt x="2206" y="707"/>
                  </a:lnTo>
                  <a:cubicBezTo>
                    <a:pt x="2206" y="707"/>
                    <a:pt x="1855" y="356"/>
                    <a:pt x="1730" y="306"/>
                  </a:cubicBezTo>
                  <a:cubicBezTo>
                    <a:pt x="1504" y="206"/>
                    <a:pt x="1254" y="180"/>
                    <a:pt x="1254" y="180"/>
                  </a:cubicBezTo>
                  <a:cubicBezTo>
                    <a:pt x="1254" y="180"/>
                    <a:pt x="1073" y="0"/>
                    <a:pt x="980"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70;p53">
              <a:extLst>
                <a:ext uri="{FF2B5EF4-FFF2-40B4-BE49-F238E27FC236}">
                  <a16:creationId xmlns:a16="http://schemas.microsoft.com/office/drawing/2014/main" id="{C4D97F2D-B7B8-BAAE-B115-88BE04927780}"/>
                </a:ext>
              </a:extLst>
            </p:cNvPr>
            <p:cNvSpPr/>
            <p:nvPr/>
          </p:nvSpPr>
          <p:spPr>
            <a:xfrm>
              <a:off x="5584121" y="750025"/>
              <a:ext cx="23825" cy="9750"/>
            </a:xfrm>
            <a:custGeom>
              <a:avLst/>
              <a:gdLst/>
              <a:ahLst/>
              <a:cxnLst/>
              <a:rect l="l" t="t" r="r" b="b"/>
              <a:pathLst>
                <a:path w="953" h="390" extrusionOk="0">
                  <a:moveTo>
                    <a:pt x="76" y="0"/>
                  </a:moveTo>
                  <a:cubicBezTo>
                    <a:pt x="0" y="151"/>
                    <a:pt x="126" y="301"/>
                    <a:pt x="276" y="351"/>
                  </a:cubicBezTo>
                  <a:cubicBezTo>
                    <a:pt x="359" y="379"/>
                    <a:pt x="442" y="390"/>
                    <a:pt x="524" y="390"/>
                  </a:cubicBezTo>
                  <a:cubicBezTo>
                    <a:pt x="664" y="390"/>
                    <a:pt x="801" y="358"/>
                    <a:pt x="928" y="326"/>
                  </a:cubicBezTo>
                  <a:cubicBezTo>
                    <a:pt x="953" y="326"/>
                    <a:pt x="953" y="301"/>
                    <a:pt x="928" y="301"/>
                  </a:cubicBezTo>
                  <a:cubicBezTo>
                    <a:pt x="878" y="309"/>
                    <a:pt x="825" y="312"/>
                    <a:pt x="771" y="312"/>
                  </a:cubicBezTo>
                  <a:cubicBezTo>
                    <a:pt x="663" y="312"/>
                    <a:pt x="552" y="301"/>
                    <a:pt x="451" y="301"/>
                  </a:cubicBezTo>
                  <a:cubicBezTo>
                    <a:pt x="376" y="276"/>
                    <a:pt x="301" y="251"/>
                    <a:pt x="226" y="226"/>
                  </a:cubicBezTo>
                  <a:cubicBezTo>
                    <a:pt x="126" y="176"/>
                    <a:pt x="101" y="101"/>
                    <a:pt x="76"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71;p53">
              <a:extLst>
                <a:ext uri="{FF2B5EF4-FFF2-40B4-BE49-F238E27FC236}">
                  <a16:creationId xmlns:a16="http://schemas.microsoft.com/office/drawing/2014/main" id="{1A91053C-44EE-732C-4181-EB7A32B2B5DE}"/>
                </a:ext>
              </a:extLst>
            </p:cNvPr>
            <p:cNvSpPr/>
            <p:nvPr/>
          </p:nvSpPr>
          <p:spPr>
            <a:xfrm>
              <a:off x="5592221" y="757850"/>
              <a:ext cx="20750" cy="6925"/>
            </a:xfrm>
            <a:custGeom>
              <a:avLst/>
              <a:gdLst/>
              <a:ahLst/>
              <a:cxnLst/>
              <a:rect l="l" t="t" r="r" b="b"/>
              <a:pathLst>
                <a:path w="830" h="277" extrusionOk="0">
                  <a:moveTo>
                    <a:pt x="65" y="1"/>
                  </a:moveTo>
                  <a:cubicBezTo>
                    <a:pt x="46" y="1"/>
                    <a:pt x="27" y="13"/>
                    <a:pt x="27" y="38"/>
                  </a:cubicBezTo>
                  <a:cubicBezTo>
                    <a:pt x="1" y="225"/>
                    <a:pt x="173" y="277"/>
                    <a:pt x="367" y="277"/>
                  </a:cubicBezTo>
                  <a:cubicBezTo>
                    <a:pt x="536" y="277"/>
                    <a:pt x="722" y="237"/>
                    <a:pt x="804" y="214"/>
                  </a:cubicBezTo>
                  <a:cubicBezTo>
                    <a:pt x="829" y="214"/>
                    <a:pt x="829" y="189"/>
                    <a:pt x="804" y="189"/>
                  </a:cubicBezTo>
                  <a:cubicBezTo>
                    <a:pt x="730" y="199"/>
                    <a:pt x="601" y="219"/>
                    <a:pt x="474" y="219"/>
                  </a:cubicBezTo>
                  <a:cubicBezTo>
                    <a:pt x="302" y="219"/>
                    <a:pt x="131" y="183"/>
                    <a:pt x="102" y="38"/>
                  </a:cubicBezTo>
                  <a:cubicBezTo>
                    <a:pt x="102" y="13"/>
                    <a:pt x="84" y="1"/>
                    <a:pt x="65"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72;p53">
              <a:extLst>
                <a:ext uri="{FF2B5EF4-FFF2-40B4-BE49-F238E27FC236}">
                  <a16:creationId xmlns:a16="http://schemas.microsoft.com/office/drawing/2014/main" id="{D401C484-3F12-0AE8-05F4-9EDCB9C8A3E1}"/>
                </a:ext>
              </a:extLst>
            </p:cNvPr>
            <p:cNvSpPr/>
            <p:nvPr/>
          </p:nvSpPr>
          <p:spPr>
            <a:xfrm>
              <a:off x="5601046" y="763800"/>
              <a:ext cx="16300" cy="5525"/>
            </a:xfrm>
            <a:custGeom>
              <a:avLst/>
              <a:gdLst/>
              <a:ahLst/>
              <a:cxnLst/>
              <a:rect l="l" t="t" r="r" b="b"/>
              <a:pathLst>
                <a:path w="652" h="221" extrusionOk="0">
                  <a:moveTo>
                    <a:pt x="25" y="1"/>
                  </a:moveTo>
                  <a:cubicBezTo>
                    <a:pt x="25" y="1"/>
                    <a:pt x="0" y="1"/>
                    <a:pt x="0" y="26"/>
                  </a:cubicBezTo>
                  <a:cubicBezTo>
                    <a:pt x="27" y="174"/>
                    <a:pt x="162" y="221"/>
                    <a:pt x="309" y="221"/>
                  </a:cubicBezTo>
                  <a:cubicBezTo>
                    <a:pt x="436" y="221"/>
                    <a:pt x="570" y="186"/>
                    <a:pt x="652" y="151"/>
                  </a:cubicBezTo>
                  <a:cubicBezTo>
                    <a:pt x="652" y="151"/>
                    <a:pt x="652" y="126"/>
                    <a:pt x="652" y="126"/>
                  </a:cubicBezTo>
                  <a:cubicBezTo>
                    <a:pt x="563" y="144"/>
                    <a:pt x="474" y="161"/>
                    <a:pt x="395" y="161"/>
                  </a:cubicBezTo>
                  <a:cubicBezTo>
                    <a:pt x="362" y="161"/>
                    <a:pt x="330" y="158"/>
                    <a:pt x="301" y="151"/>
                  </a:cubicBezTo>
                  <a:cubicBezTo>
                    <a:pt x="175" y="151"/>
                    <a:pt x="100" y="76"/>
                    <a:pt x="25"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73;p53">
              <a:extLst>
                <a:ext uri="{FF2B5EF4-FFF2-40B4-BE49-F238E27FC236}">
                  <a16:creationId xmlns:a16="http://schemas.microsoft.com/office/drawing/2014/main" id="{3D9D76A7-003D-B15C-F5CD-E0A3E6B4E248}"/>
                </a:ext>
              </a:extLst>
            </p:cNvPr>
            <p:cNvSpPr/>
            <p:nvPr/>
          </p:nvSpPr>
          <p:spPr>
            <a:xfrm>
              <a:off x="5648025" y="738125"/>
              <a:ext cx="18200" cy="31350"/>
            </a:xfrm>
            <a:custGeom>
              <a:avLst/>
              <a:gdLst/>
              <a:ahLst/>
              <a:cxnLst/>
              <a:rect l="l" t="t" r="r" b="b"/>
              <a:pathLst>
                <a:path w="728" h="1254" extrusionOk="0">
                  <a:moveTo>
                    <a:pt x="502" y="0"/>
                  </a:moveTo>
                  <a:lnTo>
                    <a:pt x="1" y="100"/>
                  </a:lnTo>
                  <a:cubicBezTo>
                    <a:pt x="1" y="100"/>
                    <a:pt x="201" y="1253"/>
                    <a:pt x="201" y="1253"/>
                  </a:cubicBezTo>
                  <a:cubicBezTo>
                    <a:pt x="226" y="1228"/>
                    <a:pt x="728" y="1153"/>
                    <a:pt x="728" y="1153"/>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74;p53">
              <a:extLst>
                <a:ext uri="{FF2B5EF4-FFF2-40B4-BE49-F238E27FC236}">
                  <a16:creationId xmlns:a16="http://schemas.microsoft.com/office/drawing/2014/main" id="{667F2C8D-BC86-DE39-E2E6-D2F291A3AC25}"/>
                </a:ext>
              </a:extLst>
            </p:cNvPr>
            <p:cNvSpPr/>
            <p:nvPr/>
          </p:nvSpPr>
          <p:spPr>
            <a:xfrm>
              <a:off x="5657425" y="585175"/>
              <a:ext cx="167950" cy="191800"/>
            </a:xfrm>
            <a:custGeom>
              <a:avLst/>
              <a:gdLst/>
              <a:ahLst/>
              <a:cxnLst/>
              <a:rect l="l" t="t" r="r" b="b"/>
              <a:pathLst>
                <a:path w="6718" h="7672" extrusionOk="0">
                  <a:moveTo>
                    <a:pt x="5390" y="1"/>
                  </a:moveTo>
                  <a:cubicBezTo>
                    <a:pt x="4737" y="1"/>
                    <a:pt x="3710" y="4990"/>
                    <a:pt x="3710" y="4990"/>
                  </a:cubicBezTo>
                  <a:lnTo>
                    <a:pt x="1" y="5968"/>
                  </a:lnTo>
                  <a:lnTo>
                    <a:pt x="301" y="7672"/>
                  </a:lnTo>
                  <a:cubicBezTo>
                    <a:pt x="301" y="7672"/>
                    <a:pt x="5013" y="7647"/>
                    <a:pt x="5389" y="6895"/>
                  </a:cubicBezTo>
                  <a:cubicBezTo>
                    <a:pt x="6717" y="4314"/>
                    <a:pt x="6667" y="203"/>
                    <a:pt x="5414" y="3"/>
                  </a:cubicBezTo>
                  <a:cubicBezTo>
                    <a:pt x="5406" y="1"/>
                    <a:pt x="5398" y="1"/>
                    <a:pt x="5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1916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5091CD-B851-E6C2-3880-71148326C0F3}"/>
              </a:ext>
            </a:extLst>
          </p:cNvPr>
          <p:cNvSpPr>
            <a:spLocks noGrp="1"/>
          </p:cNvSpPr>
          <p:nvPr>
            <p:ph type="title"/>
          </p:nvPr>
        </p:nvSpPr>
        <p:spPr>
          <a:xfrm>
            <a:off x="1749150" y="369357"/>
            <a:ext cx="5645700" cy="496200"/>
          </a:xfrm>
        </p:spPr>
        <p:txBody>
          <a:bodyPr/>
          <a:lstStyle/>
          <a:p>
            <a:pPr algn="ctr"/>
            <a:r>
              <a:rPr lang="en-US" sz="3500"/>
              <a:t>4.1 What is LSTM?</a:t>
            </a:r>
          </a:p>
        </p:txBody>
      </p:sp>
      <p:sp>
        <p:nvSpPr>
          <p:cNvPr id="7" name="AutoShape 2" descr="A vivid seascape capturing the dynamic contrast between towering, powerful waves and gentle, small ripples. The scene is set against a backdrop of a clear, blue sky, with the sunlight glinting off the water's surface. To the left, a colossal wave is captured at the moment it curls and crashes, foam spraying into the air, embodying the majestic force of nature. On the right side of the composition, in stark contrast, the sea is calm, with tiny waves lapping softly at an unseen shore. This juxtaposition highlights the ocean's multifaceted character, showcasing both its might and its tranquility.">
            <a:extLst>
              <a:ext uri="{FF2B5EF4-FFF2-40B4-BE49-F238E27FC236}">
                <a16:creationId xmlns:a16="http://schemas.microsoft.com/office/drawing/2014/main" id="{E70BA913-9B5F-6BCF-4BCA-D943AD44258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C1E3CA1F-1059-CDEE-AC77-8954C27F84FE}"/>
              </a:ext>
            </a:extLst>
          </p:cNvPr>
          <p:cNvPicPr>
            <a:picLocks noChangeAspect="1"/>
          </p:cNvPicPr>
          <p:nvPr/>
        </p:nvPicPr>
        <p:blipFill>
          <a:blip r:embed="rId2"/>
          <a:stretch>
            <a:fillRect/>
          </a:stretch>
        </p:blipFill>
        <p:spPr>
          <a:xfrm>
            <a:off x="649499" y="1346820"/>
            <a:ext cx="2867670" cy="2867670"/>
          </a:xfrm>
          <a:prstGeom prst="rect">
            <a:avLst/>
          </a:prstGeom>
        </p:spPr>
      </p:pic>
      <p:sp>
        <p:nvSpPr>
          <p:cNvPr id="9" name="TextBox 4">
            <a:extLst>
              <a:ext uri="{FF2B5EF4-FFF2-40B4-BE49-F238E27FC236}">
                <a16:creationId xmlns:a16="http://schemas.microsoft.com/office/drawing/2014/main" id="{E64F0B9F-B16D-7578-CF8D-F93511811367}"/>
              </a:ext>
            </a:extLst>
          </p:cNvPr>
          <p:cNvSpPr txBox="1"/>
          <p:nvPr/>
        </p:nvSpPr>
        <p:spPr>
          <a:xfrm>
            <a:off x="3895162" y="1239915"/>
            <a:ext cx="4675718" cy="3293209"/>
          </a:xfrm>
          <a:prstGeom prst="rect">
            <a:avLst/>
          </a:prstGeom>
          <a:noFill/>
        </p:spPr>
        <p:txBody>
          <a:bodyPr wrap="square">
            <a:spAutoFit/>
          </a:bodyPr>
          <a:lstStyle/>
          <a:p>
            <a:pPr marL="0" lvl="0" indent="0" algn="just" rtl="0">
              <a:spcBef>
                <a:spcPts val="0"/>
              </a:spcBef>
              <a:spcAft>
                <a:spcPts val="0"/>
              </a:spcAft>
              <a:buNone/>
            </a:pPr>
            <a:r>
              <a:rPr lang="en-US" sz="1600"/>
              <a:t>To illustrate with a metaphor: </a:t>
            </a:r>
          </a:p>
          <a:p>
            <a:pPr marL="0" lvl="0" indent="0" algn="just" rtl="0">
              <a:spcBef>
                <a:spcPts val="0"/>
              </a:spcBef>
              <a:spcAft>
                <a:spcPts val="0"/>
              </a:spcAft>
              <a:buNone/>
            </a:pPr>
            <a:r>
              <a:rPr lang="en-US" sz="1600"/>
              <a:t>We're standing on a beach, and some of the waves are </a:t>
            </a:r>
            <a:r>
              <a:rPr lang="en-US" sz="1600" b="1"/>
              <a:t>small</a:t>
            </a:r>
            <a:r>
              <a:rPr lang="en-US" sz="1600"/>
              <a:t> and some are </a:t>
            </a:r>
            <a:r>
              <a:rPr lang="en-US" sz="1600" b="1"/>
              <a:t>big</a:t>
            </a:r>
          </a:p>
          <a:p>
            <a:pPr marL="0" lvl="0" indent="0" algn="just" rtl="0">
              <a:spcBef>
                <a:spcPts val="0"/>
              </a:spcBef>
              <a:spcAft>
                <a:spcPts val="0"/>
              </a:spcAft>
              <a:buNone/>
            </a:pPr>
            <a:endParaRPr lang="en-US" sz="1600"/>
          </a:p>
          <a:p>
            <a:pPr marL="0" lvl="0" indent="0" algn="just" rtl="0">
              <a:spcBef>
                <a:spcPts val="0"/>
              </a:spcBef>
              <a:spcAft>
                <a:spcPts val="0"/>
              </a:spcAft>
              <a:buNone/>
            </a:pPr>
            <a:r>
              <a:rPr lang="en-US" sz="1600" b="1"/>
              <a:t>How can we predict when the next big wave will hit the shore?</a:t>
            </a:r>
          </a:p>
          <a:p>
            <a:pPr marL="0" lvl="0" indent="0" algn="just" rtl="0">
              <a:spcBef>
                <a:spcPts val="0"/>
              </a:spcBef>
              <a:spcAft>
                <a:spcPts val="0"/>
              </a:spcAft>
              <a:buNone/>
            </a:pPr>
            <a:endParaRPr lang="en-US" sz="1600" b="1"/>
          </a:p>
          <a:p>
            <a:pPr marL="0" lvl="0" indent="0" algn="just" rtl="0">
              <a:spcBef>
                <a:spcPts val="0"/>
              </a:spcBef>
              <a:spcAft>
                <a:spcPts val="0"/>
              </a:spcAft>
              <a:buNone/>
            </a:pPr>
            <a:endParaRPr lang="en-US" sz="1600" b="1"/>
          </a:p>
          <a:p>
            <a:pPr marL="0" lvl="0" indent="0" algn="just" rtl="0">
              <a:spcBef>
                <a:spcPts val="0"/>
              </a:spcBef>
              <a:spcAft>
                <a:spcPts val="0"/>
              </a:spcAft>
              <a:buNone/>
            </a:pPr>
            <a:r>
              <a:rPr lang="en-US" sz="1600"/>
              <a:t>Stock Market – Ocean</a:t>
            </a:r>
          </a:p>
          <a:p>
            <a:pPr marL="0" lvl="0" indent="0" algn="just" rtl="0">
              <a:spcBef>
                <a:spcPts val="0"/>
              </a:spcBef>
              <a:spcAft>
                <a:spcPts val="0"/>
              </a:spcAft>
              <a:buNone/>
            </a:pPr>
            <a:r>
              <a:rPr lang="en-US" sz="1600"/>
              <a:t>Prices fluctuate constantly – </a:t>
            </a:r>
            <a:r>
              <a:rPr lang="en-US" altLang="zh-CN" sz="1600"/>
              <a:t>W</a:t>
            </a:r>
            <a:r>
              <a:rPr lang="en-US" sz="1600"/>
              <a:t>aves</a:t>
            </a:r>
          </a:p>
          <a:p>
            <a:pPr marL="0" lvl="0" indent="0" algn="just" rtl="0">
              <a:spcBef>
                <a:spcPts val="0"/>
              </a:spcBef>
              <a:spcAft>
                <a:spcPts val="0"/>
              </a:spcAft>
              <a:buNone/>
            </a:pPr>
            <a:endParaRPr lang="en-US" sz="1600"/>
          </a:p>
          <a:p>
            <a:pPr marL="0" lvl="0" indent="0" algn="just" rtl="0">
              <a:spcBef>
                <a:spcPts val="0"/>
              </a:spcBef>
              <a:spcAft>
                <a:spcPts val="0"/>
              </a:spcAft>
              <a:buNone/>
            </a:pPr>
            <a:r>
              <a:rPr lang="en-US" sz="1600"/>
              <a:t>Financial 'waves’ can be </a:t>
            </a:r>
            <a:r>
              <a:rPr lang="en-US" sz="1600" b="1"/>
              <a:t>large</a:t>
            </a:r>
            <a:r>
              <a:rPr lang="en-US" sz="1600"/>
              <a:t> and impactful or </a:t>
            </a:r>
            <a:r>
              <a:rPr lang="en-US" sz="1600" b="1"/>
              <a:t>small</a:t>
            </a:r>
            <a:r>
              <a:rPr lang="en-US" sz="1600"/>
              <a:t> and inconsequential</a:t>
            </a:r>
          </a:p>
        </p:txBody>
      </p:sp>
    </p:spTree>
    <p:extLst>
      <p:ext uri="{BB962C8B-B14F-4D97-AF65-F5344CB8AC3E}">
        <p14:creationId xmlns:p14="http://schemas.microsoft.com/office/powerpoint/2010/main" val="1151969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5091CD-B851-E6C2-3880-71148326C0F3}"/>
              </a:ext>
            </a:extLst>
          </p:cNvPr>
          <p:cNvSpPr>
            <a:spLocks noGrp="1"/>
          </p:cNvSpPr>
          <p:nvPr>
            <p:ph type="title"/>
          </p:nvPr>
        </p:nvSpPr>
        <p:spPr>
          <a:xfrm>
            <a:off x="1749150" y="637275"/>
            <a:ext cx="5645700" cy="496200"/>
          </a:xfrm>
        </p:spPr>
        <p:txBody>
          <a:bodyPr/>
          <a:lstStyle/>
          <a:p>
            <a:pPr algn="ctr"/>
            <a:r>
              <a:rPr lang="en-US" sz="3500"/>
              <a:t>4.1 What is LSTM?</a:t>
            </a:r>
          </a:p>
        </p:txBody>
      </p:sp>
      <p:sp>
        <p:nvSpPr>
          <p:cNvPr id="7" name="AutoShape 2" descr="A vivid seascape capturing the dynamic contrast between towering, powerful waves and gentle, small ripples. The scene is set against a backdrop of a clear, blue sky, with the sunlight glinting off the water's surface. To the left, a colossal wave is captured at the moment it curls and crashes, foam spraying into the air, embodying the majestic force of nature. On the right side of the composition, in stark contrast, the sea is calm, with tiny waves lapping softly at an unseen shore. This juxtaposition highlights the ocean's multifaceted character, showcasing both its might and its tranquility.">
            <a:extLst>
              <a:ext uri="{FF2B5EF4-FFF2-40B4-BE49-F238E27FC236}">
                <a16:creationId xmlns:a16="http://schemas.microsoft.com/office/drawing/2014/main" id="{E70BA913-9B5F-6BCF-4BCA-D943AD44258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TextBox 4">
            <a:extLst>
              <a:ext uri="{FF2B5EF4-FFF2-40B4-BE49-F238E27FC236}">
                <a16:creationId xmlns:a16="http://schemas.microsoft.com/office/drawing/2014/main" id="{E64F0B9F-B16D-7578-CF8D-F93511811367}"/>
              </a:ext>
            </a:extLst>
          </p:cNvPr>
          <p:cNvSpPr txBox="1"/>
          <p:nvPr/>
        </p:nvSpPr>
        <p:spPr>
          <a:xfrm>
            <a:off x="599394" y="1693098"/>
            <a:ext cx="4845520" cy="2277547"/>
          </a:xfrm>
          <a:prstGeom prst="rect">
            <a:avLst/>
          </a:prstGeom>
          <a:noFill/>
        </p:spPr>
        <p:txBody>
          <a:bodyPr wrap="square">
            <a:spAutoFit/>
          </a:bodyPr>
          <a:lstStyle/>
          <a:p>
            <a:pPr marL="0" lvl="0" indent="0" algn="just" rtl="0">
              <a:spcBef>
                <a:spcPts val="0"/>
              </a:spcBef>
              <a:spcAft>
                <a:spcPts val="0"/>
              </a:spcAft>
              <a:buNone/>
            </a:pPr>
            <a:r>
              <a:rPr lang="en-US" altLang="zh-CN" sz="2300" b="1" i="0">
                <a:solidFill>
                  <a:srgbClr val="0D0D0D"/>
                </a:solidFill>
                <a:effectLst/>
                <a:latin typeface="+mn-lt"/>
              </a:rPr>
              <a:t>These fluctuations are influenced by an array of factors :</a:t>
            </a:r>
          </a:p>
          <a:p>
            <a:pPr marL="0" lvl="0" indent="0" algn="just" rtl="0">
              <a:spcBef>
                <a:spcPts val="0"/>
              </a:spcBef>
              <a:spcAft>
                <a:spcPts val="0"/>
              </a:spcAft>
              <a:buNone/>
            </a:pPr>
            <a:endParaRPr lang="en-US" altLang="zh-CN" sz="1600" b="0" i="0">
              <a:solidFill>
                <a:srgbClr val="0D0D0D"/>
              </a:solidFill>
              <a:effectLst/>
              <a:latin typeface="+mn-lt"/>
            </a:endParaRPr>
          </a:p>
          <a:p>
            <a:pPr marL="342900" lvl="0" indent="-342900" algn="just" rtl="0">
              <a:spcBef>
                <a:spcPts val="0"/>
              </a:spcBef>
              <a:spcAft>
                <a:spcPts val="0"/>
              </a:spcAft>
              <a:buFont typeface="Arial" panose="020B0604020202020204" pitchFamily="34" charset="0"/>
              <a:buChar char="•"/>
            </a:pPr>
            <a:r>
              <a:rPr lang="en-US" altLang="zh-CN" sz="1600">
                <a:solidFill>
                  <a:srgbClr val="0D0D0D"/>
                </a:solidFill>
                <a:latin typeface="+mn-lt"/>
              </a:rPr>
              <a:t>E</a:t>
            </a:r>
            <a:r>
              <a:rPr lang="en-US" altLang="zh-CN" sz="1600" b="0" i="0">
                <a:solidFill>
                  <a:srgbClr val="0D0D0D"/>
                </a:solidFill>
                <a:effectLst/>
                <a:latin typeface="+mn-lt"/>
              </a:rPr>
              <a:t>conomic indicators</a:t>
            </a:r>
          </a:p>
          <a:p>
            <a:pPr marL="342900" lvl="0" indent="-342900" algn="just" rtl="0">
              <a:spcBef>
                <a:spcPts val="0"/>
              </a:spcBef>
              <a:spcAft>
                <a:spcPts val="0"/>
              </a:spcAft>
              <a:buFont typeface="Arial" panose="020B0604020202020204" pitchFamily="34" charset="0"/>
              <a:buChar char="•"/>
            </a:pPr>
            <a:r>
              <a:rPr lang="en-US" altLang="zh-CN" sz="1600">
                <a:solidFill>
                  <a:srgbClr val="0D0D0D"/>
                </a:solidFill>
                <a:latin typeface="+mn-lt"/>
              </a:rPr>
              <a:t>C</a:t>
            </a:r>
            <a:r>
              <a:rPr lang="en-US" altLang="zh-CN" sz="1600" b="0" i="0">
                <a:solidFill>
                  <a:srgbClr val="0D0D0D"/>
                </a:solidFill>
                <a:effectLst/>
                <a:latin typeface="+mn-lt"/>
              </a:rPr>
              <a:t>ompany performance</a:t>
            </a:r>
          </a:p>
          <a:p>
            <a:pPr marL="342900" lvl="0" indent="-342900" algn="just" rtl="0">
              <a:spcBef>
                <a:spcPts val="0"/>
              </a:spcBef>
              <a:spcAft>
                <a:spcPts val="0"/>
              </a:spcAft>
              <a:buFont typeface="Arial" panose="020B0604020202020204" pitchFamily="34" charset="0"/>
              <a:buChar char="•"/>
            </a:pPr>
            <a:r>
              <a:rPr lang="en-US" altLang="zh-CN" sz="1600">
                <a:solidFill>
                  <a:srgbClr val="0D0D0D"/>
                </a:solidFill>
                <a:latin typeface="+mn-lt"/>
              </a:rPr>
              <a:t>G</a:t>
            </a:r>
            <a:r>
              <a:rPr lang="en-US" altLang="zh-CN" sz="1600" b="0" i="0">
                <a:solidFill>
                  <a:srgbClr val="0D0D0D"/>
                </a:solidFill>
                <a:effectLst/>
                <a:latin typeface="+mn-lt"/>
              </a:rPr>
              <a:t>lobal events</a:t>
            </a:r>
          </a:p>
          <a:p>
            <a:pPr marL="342900" lvl="0" indent="-342900" algn="just" rtl="0">
              <a:spcBef>
                <a:spcPts val="0"/>
              </a:spcBef>
              <a:spcAft>
                <a:spcPts val="0"/>
              </a:spcAft>
              <a:buFont typeface="Arial" panose="020B0604020202020204" pitchFamily="34" charset="0"/>
              <a:buChar char="•"/>
            </a:pPr>
            <a:r>
              <a:rPr lang="en-US" altLang="zh-CN" sz="1600">
                <a:solidFill>
                  <a:srgbClr val="0D0D0D"/>
                </a:solidFill>
                <a:latin typeface="+mn-lt"/>
              </a:rPr>
              <a:t>M</a:t>
            </a:r>
            <a:r>
              <a:rPr lang="en-US" altLang="zh-CN" sz="1600" b="0" i="0">
                <a:solidFill>
                  <a:srgbClr val="0D0D0D"/>
                </a:solidFill>
                <a:effectLst/>
                <a:latin typeface="+mn-lt"/>
              </a:rPr>
              <a:t>arket sentiment</a:t>
            </a:r>
            <a:endParaRPr lang="en-US" altLang="zh-CN" sz="1600">
              <a:solidFill>
                <a:srgbClr val="0D0D0D"/>
              </a:solidFill>
              <a:latin typeface="+mn-lt"/>
            </a:endParaRPr>
          </a:p>
          <a:p>
            <a:pPr marL="342900" lvl="0" indent="-342900" algn="just" rtl="0">
              <a:spcBef>
                <a:spcPts val="0"/>
              </a:spcBef>
              <a:spcAft>
                <a:spcPts val="0"/>
              </a:spcAft>
              <a:buFont typeface="Arial" panose="020B0604020202020204" pitchFamily="34" charset="0"/>
              <a:buChar char="•"/>
            </a:pPr>
            <a:r>
              <a:rPr lang="en-US" altLang="zh-CN" sz="1600" b="0" i="0">
                <a:solidFill>
                  <a:srgbClr val="0D0D0D"/>
                </a:solidFill>
                <a:effectLst/>
                <a:latin typeface="+mn-lt"/>
              </a:rPr>
              <a:t>Etc.</a:t>
            </a:r>
          </a:p>
        </p:txBody>
      </p:sp>
      <p:pic>
        <p:nvPicPr>
          <p:cNvPr id="2" name="图片 1">
            <a:extLst>
              <a:ext uri="{FF2B5EF4-FFF2-40B4-BE49-F238E27FC236}">
                <a16:creationId xmlns:a16="http://schemas.microsoft.com/office/drawing/2014/main" id="{2C678349-0B10-6839-43BE-520461C9B59D}"/>
              </a:ext>
            </a:extLst>
          </p:cNvPr>
          <p:cNvPicPr>
            <a:picLocks noChangeAspect="1"/>
          </p:cNvPicPr>
          <p:nvPr/>
        </p:nvPicPr>
        <p:blipFill rotWithShape="1">
          <a:blip r:embed="rId2"/>
          <a:srcRect r="34135"/>
          <a:stretch/>
        </p:blipFill>
        <p:spPr>
          <a:xfrm>
            <a:off x="5735471" y="1614839"/>
            <a:ext cx="3011332" cy="2571750"/>
          </a:xfrm>
          <a:prstGeom prst="rect">
            <a:avLst/>
          </a:prstGeom>
        </p:spPr>
      </p:pic>
    </p:spTree>
    <p:extLst>
      <p:ext uri="{BB962C8B-B14F-4D97-AF65-F5344CB8AC3E}">
        <p14:creationId xmlns:p14="http://schemas.microsoft.com/office/powerpoint/2010/main" val="525313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A vivid seascape capturing the dynamic contrast between towering, powerful waves and gentle, small ripples. The scene is set against a backdrop of a clear, blue sky, with the sunlight glinting off the water's surface. To the left, a colossal wave is captured at the moment it curls and crashes, foam spraying into the air, embodying the majestic force of nature. On the right side of the composition, in stark contrast, the sea is calm, with tiny waves lapping softly at an unseen shore. This juxtaposition highlights the ocean's multifaceted character, showcasing both its might and its tranquility.">
            <a:extLst>
              <a:ext uri="{FF2B5EF4-FFF2-40B4-BE49-F238E27FC236}">
                <a16:creationId xmlns:a16="http://schemas.microsoft.com/office/drawing/2014/main" id="{E70BA913-9B5F-6BCF-4BCA-D943AD44258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TextBox 4">
            <a:extLst>
              <a:ext uri="{FF2B5EF4-FFF2-40B4-BE49-F238E27FC236}">
                <a16:creationId xmlns:a16="http://schemas.microsoft.com/office/drawing/2014/main" id="{E64F0B9F-B16D-7578-CF8D-F93511811367}"/>
              </a:ext>
            </a:extLst>
          </p:cNvPr>
          <p:cNvSpPr txBox="1"/>
          <p:nvPr/>
        </p:nvSpPr>
        <p:spPr>
          <a:xfrm>
            <a:off x="4419600" y="1434465"/>
            <a:ext cx="4372779" cy="3293209"/>
          </a:xfrm>
          <a:prstGeom prst="rect">
            <a:avLst/>
          </a:prstGeom>
          <a:noFill/>
        </p:spPr>
        <p:txBody>
          <a:bodyPr wrap="square">
            <a:spAutoFit/>
          </a:bodyPr>
          <a:lstStyle/>
          <a:p>
            <a:pPr algn="just"/>
            <a:r>
              <a:rPr lang="en-US" altLang="zh-CN" sz="1600" b="1" i="0">
                <a:solidFill>
                  <a:srgbClr val="0D0D0D"/>
                </a:solidFill>
                <a:effectLst/>
                <a:latin typeface="+mn-lt"/>
              </a:rPr>
              <a:t>LSTM</a:t>
            </a:r>
            <a:r>
              <a:rPr lang="en-US" altLang="zh-CN" sz="1600" b="0" i="0">
                <a:solidFill>
                  <a:srgbClr val="0D0D0D"/>
                </a:solidFill>
                <a:effectLst/>
                <a:latin typeface="+mn-lt"/>
              </a:rPr>
              <a:t>s: a type of AI specifically designed to understand and predict sequences of data</a:t>
            </a:r>
          </a:p>
          <a:p>
            <a:pPr algn="just"/>
            <a:endParaRPr lang="en-US" altLang="zh-CN" sz="1600" b="0" i="0">
              <a:solidFill>
                <a:srgbClr val="0D0D0D"/>
              </a:solidFill>
              <a:effectLst/>
              <a:latin typeface="+mn-lt"/>
            </a:endParaRPr>
          </a:p>
          <a:p>
            <a:pPr marL="0" lvl="0" indent="0" algn="just" rtl="0">
              <a:spcBef>
                <a:spcPts val="0"/>
              </a:spcBef>
              <a:spcAft>
                <a:spcPts val="0"/>
              </a:spcAft>
              <a:buNone/>
            </a:pPr>
            <a:endParaRPr lang="en-US" altLang="zh-CN" sz="1600">
              <a:solidFill>
                <a:srgbClr val="0D0D0D"/>
              </a:solidFill>
              <a:latin typeface="+mn-lt"/>
            </a:endParaRPr>
          </a:p>
          <a:p>
            <a:pPr marL="0" lvl="0" indent="0" algn="just" rtl="0">
              <a:spcBef>
                <a:spcPts val="0"/>
              </a:spcBef>
              <a:spcAft>
                <a:spcPts val="0"/>
              </a:spcAft>
              <a:buNone/>
            </a:pPr>
            <a:r>
              <a:rPr lang="en-US" altLang="zh-CN" sz="1600" b="0" i="0">
                <a:solidFill>
                  <a:srgbClr val="0D0D0D"/>
                </a:solidFill>
                <a:effectLst/>
                <a:latin typeface="+mn-lt"/>
              </a:rPr>
              <a:t>When applied to the stock market, they analyze the historical patterns of stock prices, learning from the sequence of ups and downs, </a:t>
            </a:r>
            <a:r>
              <a:rPr lang="en-US" altLang="zh-CN" sz="1600" b="1" i="0">
                <a:solidFill>
                  <a:srgbClr val="0D0D0D"/>
                </a:solidFill>
                <a:effectLst/>
                <a:latin typeface="+mn-lt"/>
              </a:rPr>
              <a:t>much like studying the pattern of waves</a:t>
            </a:r>
            <a:endParaRPr lang="en-US" altLang="zh-CN" sz="1600">
              <a:solidFill>
                <a:srgbClr val="0D0D0D"/>
              </a:solidFill>
              <a:latin typeface="+mn-lt"/>
            </a:endParaRPr>
          </a:p>
          <a:p>
            <a:pPr marL="0" lvl="0" indent="0" algn="just" rtl="0">
              <a:spcBef>
                <a:spcPts val="0"/>
              </a:spcBef>
              <a:spcAft>
                <a:spcPts val="0"/>
              </a:spcAft>
              <a:buNone/>
            </a:pPr>
            <a:endParaRPr lang="en-US" altLang="zh-CN" sz="1600" b="0" i="0">
              <a:solidFill>
                <a:srgbClr val="0D0D0D"/>
              </a:solidFill>
              <a:effectLst/>
              <a:latin typeface="+mn-lt"/>
            </a:endParaRPr>
          </a:p>
          <a:p>
            <a:pPr marL="0" lvl="0" indent="0" algn="just" rtl="0">
              <a:spcBef>
                <a:spcPts val="0"/>
              </a:spcBef>
              <a:spcAft>
                <a:spcPts val="0"/>
              </a:spcAft>
              <a:buNone/>
            </a:pPr>
            <a:r>
              <a:rPr lang="en-US" altLang="zh-CN" sz="1600" b="0" i="0">
                <a:solidFill>
                  <a:srgbClr val="0D0D0D"/>
                </a:solidFill>
                <a:effectLst/>
                <a:latin typeface="+mn-lt"/>
              </a:rPr>
              <a:t>They discern which patterns are likely to lead to </a:t>
            </a:r>
            <a:r>
              <a:rPr lang="en-US" altLang="zh-CN" sz="1600" b="1" i="0">
                <a:solidFill>
                  <a:srgbClr val="0D0D0D"/>
                </a:solidFill>
                <a:effectLst/>
                <a:latin typeface="+mn-lt"/>
              </a:rPr>
              <a:t>significant changes</a:t>
            </a:r>
            <a:r>
              <a:rPr lang="en-US" altLang="zh-CN" sz="1600" b="0" i="0">
                <a:solidFill>
                  <a:srgbClr val="0D0D0D"/>
                </a:solidFill>
                <a:effectLst/>
                <a:latin typeface="+mn-lt"/>
              </a:rPr>
              <a:t> </a:t>
            </a:r>
            <a:r>
              <a:rPr lang="en-US" altLang="zh-CN" sz="1600" b="1" i="0">
                <a:solidFill>
                  <a:srgbClr val="0D0D0D"/>
                </a:solidFill>
                <a:effectLst/>
                <a:latin typeface="+mn-lt"/>
              </a:rPr>
              <a:t>('large waves') </a:t>
            </a:r>
            <a:r>
              <a:rPr lang="en-US" altLang="zh-CN" sz="1600" b="0" i="0">
                <a:solidFill>
                  <a:srgbClr val="0D0D0D"/>
                </a:solidFill>
                <a:effectLst/>
                <a:latin typeface="+mn-lt"/>
              </a:rPr>
              <a:t>and which are just part of the normal ebb and flow of the market</a:t>
            </a:r>
            <a:endParaRPr lang="en-HK" sz="1600" b="1">
              <a:latin typeface="+mn-lt"/>
            </a:endParaRPr>
          </a:p>
        </p:txBody>
      </p:sp>
      <p:pic>
        <p:nvPicPr>
          <p:cNvPr id="3080" name="Picture 8" descr="undefined">
            <a:extLst>
              <a:ext uri="{FF2B5EF4-FFF2-40B4-BE49-F238E27FC236}">
                <a16:creationId xmlns:a16="http://schemas.microsoft.com/office/drawing/2014/main" id="{9E4F0543-15E9-DB62-1844-B504F1B85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92" y="1384776"/>
            <a:ext cx="3980286" cy="2724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4C79CD-D773-A0A1-F251-8B07CBC237BF}"/>
              </a:ext>
            </a:extLst>
          </p:cNvPr>
          <p:cNvSpPr>
            <a:spLocks noGrp="1"/>
          </p:cNvSpPr>
          <p:nvPr>
            <p:ph type="title"/>
          </p:nvPr>
        </p:nvSpPr>
        <p:spPr>
          <a:xfrm>
            <a:off x="1749150" y="415826"/>
            <a:ext cx="5645700" cy="496200"/>
          </a:xfrm>
        </p:spPr>
        <p:txBody>
          <a:bodyPr/>
          <a:lstStyle/>
          <a:p>
            <a:pPr algn="ctr"/>
            <a:r>
              <a:rPr lang="en-US" sz="3500"/>
              <a:t>4.1 What is LSTM?</a:t>
            </a:r>
          </a:p>
        </p:txBody>
      </p:sp>
    </p:spTree>
    <p:extLst>
      <p:ext uri="{BB962C8B-B14F-4D97-AF65-F5344CB8AC3E}">
        <p14:creationId xmlns:p14="http://schemas.microsoft.com/office/powerpoint/2010/main" val="1591208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2" name="Title 1">
            <a:extLst>
              <a:ext uri="{FF2B5EF4-FFF2-40B4-BE49-F238E27FC236}">
                <a16:creationId xmlns:a16="http://schemas.microsoft.com/office/drawing/2014/main" id="{0C92880D-C5F4-5FE2-9695-A09AF83BA21E}"/>
              </a:ext>
            </a:extLst>
          </p:cNvPr>
          <p:cNvSpPr txBox="1">
            <a:spLocks/>
          </p:cNvSpPr>
          <p:nvPr/>
        </p:nvSpPr>
        <p:spPr>
          <a:xfrm>
            <a:off x="2706279" y="583070"/>
            <a:ext cx="5645700" cy="496200"/>
          </a:xfrm>
          <a:prstGeom prst="rect">
            <a:avLst/>
          </a:prstGeom>
          <a:noFill/>
          <a:ln>
            <a:noFill/>
          </a:ln>
          <a:effectLst>
            <a:outerShdw blurRad="142875" dist="66675" dir="3060000" algn="bl" rotWithShape="0">
              <a:schemeClr val="lt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Archivo Black"/>
              <a:buNone/>
              <a:defRPr sz="25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2500"/>
              <a:buFont typeface="Archivo Black"/>
              <a:buNone/>
              <a:defRPr sz="2500" b="0" i="0" u="none" strike="noStrike" cap="none">
                <a:solidFill>
                  <a:schemeClr val="dk1"/>
                </a:solidFill>
                <a:latin typeface="Archivo Black"/>
                <a:ea typeface="Archivo Black"/>
                <a:cs typeface="Archivo Black"/>
                <a:sym typeface="Archivo Black"/>
              </a:defRPr>
            </a:lvl2pPr>
            <a:lvl3pPr marR="0" lvl="2" algn="ctr" rtl="0">
              <a:lnSpc>
                <a:spcPct val="100000"/>
              </a:lnSpc>
              <a:spcBef>
                <a:spcPts val="0"/>
              </a:spcBef>
              <a:spcAft>
                <a:spcPts val="0"/>
              </a:spcAft>
              <a:buClr>
                <a:schemeClr val="dk1"/>
              </a:buClr>
              <a:buSzPts val="2500"/>
              <a:buFont typeface="Archivo Black"/>
              <a:buNone/>
              <a:defRPr sz="2500" b="0" i="0" u="none" strike="noStrike" cap="none">
                <a:solidFill>
                  <a:schemeClr val="dk1"/>
                </a:solidFill>
                <a:latin typeface="Archivo Black"/>
                <a:ea typeface="Archivo Black"/>
                <a:cs typeface="Archivo Black"/>
                <a:sym typeface="Archivo Black"/>
              </a:defRPr>
            </a:lvl3pPr>
            <a:lvl4pPr marR="0" lvl="3" algn="ctr" rtl="0">
              <a:lnSpc>
                <a:spcPct val="100000"/>
              </a:lnSpc>
              <a:spcBef>
                <a:spcPts val="0"/>
              </a:spcBef>
              <a:spcAft>
                <a:spcPts val="0"/>
              </a:spcAft>
              <a:buClr>
                <a:schemeClr val="dk1"/>
              </a:buClr>
              <a:buSzPts val="2500"/>
              <a:buFont typeface="Archivo Black"/>
              <a:buNone/>
              <a:defRPr sz="2500" b="0" i="0" u="none" strike="noStrike" cap="none">
                <a:solidFill>
                  <a:schemeClr val="dk1"/>
                </a:solidFill>
                <a:latin typeface="Archivo Black"/>
                <a:ea typeface="Archivo Black"/>
                <a:cs typeface="Archivo Black"/>
                <a:sym typeface="Archivo Black"/>
              </a:defRPr>
            </a:lvl4pPr>
            <a:lvl5pPr marR="0" lvl="4" algn="ctr" rtl="0">
              <a:lnSpc>
                <a:spcPct val="100000"/>
              </a:lnSpc>
              <a:spcBef>
                <a:spcPts val="0"/>
              </a:spcBef>
              <a:spcAft>
                <a:spcPts val="0"/>
              </a:spcAft>
              <a:buClr>
                <a:schemeClr val="dk1"/>
              </a:buClr>
              <a:buSzPts val="2500"/>
              <a:buFont typeface="Archivo Black"/>
              <a:buNone/>
              <a:defRPr sz="2500" b="0" i="0" u="none" strike="noStrike" cap="none">
                <a:solidFill>
                  <a:schemeClr val="dk1"/>
                </a:solidFill>
                <a:latin typeface="Archivo Black"/>
                <a:ea typeface="Archivo Black"/>
                <a:cs typeface="Archivo Black"/>
                <a:sym typeface="Archivo Black"/>
              </a:defRPr>
            </a:lvl5pPr>
            <a:lvl6pPr marR="0" lvl="5" algn="ctr" rtl="0">
              <a:lnSpc>
                <a:spcPct val="100000"/>
              </a:lnSpc>
              <a:spcBef>
                <a:spcPts val="0"/>
              </a:spcBef>
              <a:spcAft>
                <a:spcPts val="0"/>
              </a:spcAft>
              <a:buClr>
                <a:schemeClr val="dk1"/>
              </a:buClr>
              <a:buSzPts val="2500"/>
              <a:buFont typeface="Archivo Black"/>
              <a:buNone/>
              <a:defRPr sz="2500" b="0" i="0" u="none" strike="noStrike" cap="none">
                <a:solidFill>
                  <a:schemeClr val="dk1"/>
                </a:solidFill>
                <a:latin typeface="Archivo Black"/>
                <a:ea typeface="Archivo Black"/>
                <a:cs typeface="Archivo Black"/>
                <a:sym typeface="Archivo Black"/>
              </a:defRPr>
            </a:lvl6pPr>
            <a:lvl7pPr marR="0" lvl="6" algn="ctr" rtl="0">
              <a:lnSpc>
                <a:spcPct val="100000"/>
              </a:lnSpc>
              <a:spcBef>
                <a:spcPts val="0"/>
              </a:spcBef>
              <a:spcAft>
                <a:spcPts val="0"/>
              </a:spcAft>
              <a:buClr>
                <a:schemeClr val="dk1"/>
              </a:buClr>
              <a:buSzPts val="2500"/>
              <a:buFont typeface="Archivo Black"/>
              <a:buNone/>
              <a:defRPr sz="2500" b="0" i="0" u="none" strike="noStrike" cap="none">
                <a:solidFill>
                  <a:schemeClr val="dk1"/>
                </a:solidFill>
                <a:latin typeface="Archivo Black"/>
                <a:ea typeface="Archivo Black"/>
                <a:cs typeface="Archivo Black"/>
                <a:sym typeface="Archivo Black"/>
              </a:defRPr>
            </a:lvl7pPr>
            <a:lvl8pPr marR="0" lvl="7" algn="ctr" rtl="0">
              <a:lnSpc>
                <a:spcPct val="100000"/>
              </a:lnSpc>
              <a:spcBef>
                <a:spcPts val="0"/>
              </a:spcBef>
              <a:spcAft>
                <a:spcPts val="0"/>
              </a:spcAft>
              <a:buClr>
                <a:schemeClr val="dk1"/>
              </a:buClr>
              <a:buSzPts val="2500"/>
              <a:buFont typeface="Archivo Black"/>
              <a:buNone/>
              <a:defRPr sz="2500" b="0" i="0" u="none" strike="noStrike" cap="none">
                <a:solidFill>
                  <a:schemeClr val="dk1"/>
                </a:solidFill>
                <a:latin typeface="Archivo Black"/>
                <a:ea typeface="Archivo Black"/>
                <a:cs typeface="Archivo Black"/>
                <a:sym typeface="Archivo Black"/>
              </a:defRPr>
            </a:lvl8pPr>
            <a:lvl9pPr marR="0" lvl="8" algn="ctr" rtl="0">
              <a:lnSpc>
                <a:spcPct val="100000"/>
              </a:lnSpc>
              <a:spcBef>
                <a:spcPts val="0"/>
              </a:spcBef>
              <a:spcAft>
                <a:spcPts val="0"/>
              </a:spcAft>
              <a:buClr>
                <a:schemeClr val="dk1"/>
              </a:buClr>
              <a:buSzPts val="2500"/>
              <a:buFont typeface="Archivo Black"/>
              <a:buNone/>
              <a:defRPr sz="2500" b="0" i="0" u="none" strike="noStrike" cap="none">
                <a:solidFill>
                  <a:schemeClr val="dk1"/>
                </a:solidFill>
                <a:latin typeface="Archivo Black"/>
                <a:ea typeface="Archivo Black"/>
                <a:cs typeface="Archivo Black"/>
                <a:sym typeface="Archivo Black"/>
              </a:defRPr>
            </a:lvl9pPr>
          </a:lstStyle>
          <a:p>
            <a:pPr algn="ctr"/>
            <a:r>
              <a:rPr lang="en-US" sz="3500"/>
              <a:t>4.2 Why LSTM?</a:t>
            </a:r>
          </a:p>
        </p:txBody>
      </p:sp>
      <p:sp>
        <p:nvSpPr>
          <p:cNvPr id="6" name="TextBox 5">
            <a:extLst>
              <a:ext uri="{FF2B5EF4-FFF2-40B4-BE49-F238E27FC236}">
                <a16:creationId xmlns:a16="http://schemas.microsoft.com/office/drawing/2014/main" id="{F5FD50CA-4271-78F7-CD69-3A69733C1A62}"/>
              </a:ext>
            </a:extLst>
          </p:cNvPr>
          <p:cNvSpPr txBox="1"/>
          <p:nvPr/>
        </p:nvSpPr>
        <p:spPr>
          <a:xfrm>
            <a:off x="2965391" y="3064613"/>
            <a:ext cx="6050422" cy="1815882"/>
          </a:xfrm>
          <a:prstGeom prst="rect">
            <a:avLst/>
          </a:prstGeom>
          <a:noFill/>
        </p:spPr>
        <p:txBody>
          <a:bodyPr wrap="square">
            <a:spAutoFit/>
          </a:bodyPr>
          <a:lstStyle/>
          <a:p>
            <a:pPr marL="0" lvl="0" indent="0" algn="just" rtl="0">
              <a:spcBef>
                <a:spcPts val="0"/>
              </a:spcBef>
              <a:spcAft>
                <a:spcPts val="0"/>
              </a:spcAft>
              <a:buNone/>
            </a:pPr>
            <a:r>
              <a:rPr lang="en-US" altLang="zh-CN" sz="1600" b="0" i="0">
                <a:solidFill>
                  <a:srgbClr val="0D0D0D"/>
                </a:solidFill>
                <a:effectLst/>
                <a:latin typeface="+mn-lt"/>
              </a:rPr>
              <a:t>LSTMs are designed to remember information for </a:t>
            </a:r>
            <a:r>
              <a:rPr lang="en-US" altLang="zh-CN" sz="1600" b="1" i="0">
                <a:solidFill>
                  <a:srgbClr val="0D0D0D"/>
                </a:solidFill>
                <a:effectLst/>
                <a:latin typeface="+mn-lt"/>
              </a:rPr>
              <a:t>long periods</a:t>
            </a:r>
            <a:r>
              <a:rPr lang="en-US" altLang="zh-CN" sz="1600" b="0" i="0">
                <a:solidFill>
                  <a:srgbClr val="0D0D0D"/>
                </a:solidFill>
                <a:effectLst/>
                <a:latin typeface="+mn-lt"/>
              </a:rPr>
              <a:t>, which is crucial in understanding the context behind data sequences</a:t>
            </a:r>
          </a:p>
          <a:p>
            <a:pPr marL="0" lvl="0" indent="0" algn="just" rtl="0">
              <a:spcBef>
                <a:spcPts val="0"/>
              </a:spcBef>
              <a:spcAft>
                <a:spcPts val="0"/>
              </a:spcAft>
              <a:buNone/>
            </a:pPr>
            <a:endParaRPr lang="en-US" altLang="zh-CN" sz="1600" b="0" i="0">
              <a:solidFill>
                <a:srgbClr val="0D0D0D"/>
              </a:solidFill>
              <a:effectLst/>
              <a:latin typeface="+mn-lt"/>
            </a:endParaRPr>
          </a:p>
          <a:p>
            <a:pPr marL="0" lvl="0" indent="0" algn="just" rtl="0">
              <a:spcBef>
                <a:spcPts val="0"/>
              </a:spcBef>
              <a:spcAft>
                <a:spcPts val="0"/>
              </a:spcAft>
              <a:buNone/>
            </a:pPr>
            <a:r>
              <a:rPr lang="en-US" altLang="zh-CN" sz="1600" b="0" i="0">
                <a:solidFill>
                  <a:srgbClr val="0D0D0D"/>
                </a:solidFill>
                <a:effectLst/>
                <a:latin typeface="+mn-lt"/>
              </a:rPr>
              <a:t>This capability allows them to weigh the importance of different data points and decide which are </a:t>
            </a:r>
            <a:r>
              <a:rPr lang="en-US" altLang="zh-CN" sz="1600" b="1" i="0">
                <a:solidFill>
                  <a:srgbClr val="0D0D0D"/>
                </a:solidFill>
                <a:effectLst/>
                <a:latin typeface="+mn-lt"/>
              </a:rPr>
              <a:t>likely to have a more substantial impact </a:t>
            </a:r>
            <a:r>
              <a:rPr lang="en-US" altLang="zh-CN" sz="1600" b="0" i="0">
                <a:solidFill>
                  <a:srgbClr val="0D0D0D"/>
                </a:solidFill>
                <a:effectLst/>
                <a:latin typeface="+mn-lt"/>
              </a:rPr>
              <a:t>on future events</a:t>
            </a:r>
          </a:p>
        </p:txBody>
      </p:sp>
      <p:pic>
        <p:nvPicPr>
          <p:cNvPr id="9" name="Picture 2" descr="Understanding LSTM Networks -- colah's blog">
            <a:extLst>
              <a:ext uri="{FF2B5EF4-FFF2-40B4-BE49-F238E27FC236}">
                <a16:creationId xmlns:a16="http://schemas.microsoft.com/office/drawing/2014/main" id="{2BBCDF47-57EE-5236-EC76-997FCF685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355" y="1443201"/>
            <a:ext cx="4365548" cy="127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281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3"/>
          <p:cNvSpPr/>
          <p:nvPr/>
        </p:nvSpPr>
        <p:spPr>
          <a:xfrm rot="10800000" flipH="1">
            <a:off x="-1657176" y="-950153"/>
            <a:ext cx="5110056" cy="385705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txBox="1">
            <a:spLocks noGrp="1"/>
          </p:cNvSpPr>
          <p:nvPr>
            <p:ph type="title"/>
          </p:nvPr>
        </p:nvSpPr>
        <p:spPr>
          <a:xfrm>
            <a:off x="4045800" y="2431950"/>
            <a:ext cx="4385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5100"/>
              <a:t>Replication</a:t>
            </a:r>
          </a:p>
        </p:txBody>
      </p:sp>
      <p:sp>
        <p:nvSpPr>
          <p:cNvPr id="325" name="Google Shape;325;p33"/>
          <p:cNvSpPr/>
          <p:nvPr/>
        </p:nvSpPr>
        <p:spPr>
          <a:xfrm>
            <a:off x="6908700" y="1354350"/>
            <a:ext cx="1414600" cy="805724"/>
          </a:xfrm>
          <a:prstGeom prst="rect">
            <a:avLst/>
          </a:prstGeom>
        </p:spPr>
        <p:txBody>
          <a:bodyPr>
            <a:prstTxWarp prst="textPlain">
              <a:avLst/>
            </a:prstTxWarp>
          </a:bodyPr>
          <a:lstStyle/>
          <a:p>
            <a:pPr lvl="0" algn="ctr"/>
            <a:r>
              <a:rPr lang="en-US" sz="6400" b="0" i="0">
                <a:ln w="19050" cap="flat" cmpd="sng">
                  <a:solidFill>
                    <a:schemeClr val="dk1"/>
                  </a:solidFill>
                  <a:prstDash val="solid"/>
                  <a:round/>
                  <a:headEnd type="none" w="sm" len="sm"/>
                  <a:tailEnd type="none" w="sm" len="sm"/>
                </a:ln>
                <a:solidFill>
                  <a:schemeClr val="accent1"/>
                </a:solidFill>
                <a:latin typeface="Archivo Black"/>
              </a:rPr>
              <a:t>01</a:t>
            </a:r>
            <a:endParaRPr sz="6400" b="0" i="0">
              <a:ln w="19050" cap="flat" cmpd="sng">
                <a:solidFill>
                  <a:schemeClr val="dk1"/>
                </a:solidFill>
                <a:prstDash val="solid"/>
                <a:round/>
                <a:headEnd type="none" w="sm" len="sm"/>
                <a:tailEnd type="none" w="sm" len="sm"/>
              </a:ln>
              <a:solidFill>
                <a:schemeClr val="accent1"/>
              </a:solidFill>
              <a:latin typeface="Archivo Black"/>
            </a:endParaRPr>
          </a:p>
        </p:txBody>
      </p:sp>
      <p:grpSp>
        <p:nvGrpSpPr>
          <p:cNvPr id="326" name="Google Shape;326;p33"/>
          <p:cNvGrpSpPr/>
          <p:nvPr/>
        </p:nvGrpSpPr>
        <p:grpSpPr>
          <a:xfrm flipH="1">
            <a:off x="583407" y="1117959"/>
            <a:ext cx="2205265" cy="5541924"/>
            <a:chOff x="3841625" y="3878425"/>
            <a:chExt cx="503175" cy="1264500"/>
          </a:xfrm>
        </p:grpSpPr>
        <p:sp>
          <p:nvSpPr>
            <p:cNvPr id="327" name="Google Shape;327;p33"/>
            <p:cNvSpPr/>
            <p:nvPr/>
          </p:nvSpPr>
          <p:spPr>
            <a:xfrm>
              <a:off x="3933725" y="4974350"/>
              <a:ext cx="117825" cy="158600"/>
            </a:xfrm>
            <a:custGeom>
              <a:avLst/>
              <a:gdLst/>
              <a:ahLst/>
              <a:cxnLst/>
              <a:rect l="l" t="t" r="r" b="b"/>
              <a:pathLst>
                <a:path w="4713" h="6344" extrusionOk="0">
                  <a:moveTo>
                    <a:pt x="2181" y="1"/>
                  </a:moveTo>
                  <a:cubicBezTo>
                    <a:pt x="2307" y="978"/>
                    <a:pt x="2382" y="1805"/>
                    <a:pt x="2407" y="2331"/>
                  </a:cubicBezTo>
                  <a:cubicBezTo>
                    <a:pt x="2432" y="2657"/>
                    <a:pt x="2307" y="3008"/>
                    <a:pt x="2081" y="3259"/>
                  </a:cubicBezTo>
                  <a:cubicBezTo>
                    <a:pt x="1404" y="3961"/>
                    <a:pt x="1" y="5289"/>
                    <a:pt x="1" y="5289"/>
                  </a:cubicBezTo>
                  <a:cubicBezTo>
                    <a:pt x="1" y="5289"/>
                    <a:pt x="1254" y="6266"/>
                    <a:pt x="1304" y="6342"/>
                  </a:cubicBezTo>
                  <a:cubicBezTo>
                    <a:pt x="1305" y="6343"/>
                    <a:pt x="1307" y="6343"/>
                    <a:pt x="1310" y="6343"/>
                  </a:cubicBezTo>
                  <a:cubicBezTo>
                    <a:pt x="1471" y="6343"/>
                    <a:pt x="4712" y="4299"/>
                    <a:pt x="4688" y="3610"/>
                  </a:cubicBezTo>
                  <a:cubicBezTo>
                    <a:pt x="4663" y="2908"/>
                    <a:pt x="4437" y="2908"/>
                    <a:pt x="4337" y="2106"/>
                  </a:cubicBezTo>
                  <a:cubicBezTo>
                    <a:pt x="4287" y="1830"/>
                    <a:pt x="4387" y="1028"/>
                    <a:pt x="4512"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3886750" y="5043900"/>
              <a:ext cx="172950" cy="99025"/>
            </a:xfrm>
            <a:custGeom>
              <a:avLst/>
              <a:gdLst/>
              <a:ahLst/>
              <a:cxnLst/>
              <a:rect l="l" t="t" r="r" b="b"/>
              <a:pathLst>
                <a:path w="6918" h="3961" extrusionOk="0">
                  <a:moveTo>
                    <a:pt x="6466" y="1"/>
                  </a:moveTo>
                  <a:cubicBezTo>
                    <a:pt x="6466" y="1"/>
                    <a:pt x="6291" y="527"/>
                    <a:pt x="6216" y="828"/>
                  </a:cubicBezTo>
                  <a:cubicBezTo>
                    <a:pt x="6116" y="1078"/>
                    <a:pt x="5188" y="1830"/>
                    <a:pt x="3935" y="2607"/>
                  </a:cubicBezTo>
                  <a:cubicBezTo>
                    <a:pt x="3810" y="2682"/>
                    <a:pt x="3672" y="2720"/>
                    <a:pt x="3537" y="2720"/>
                  </a:cubicBezTo>
                  <a:cubicBezTo>
                    <a:pt x="3402" y="2720"/>
                    <a:pt x="3271" y="2682"/>
                    <a:pt x="3158" y="2607"/>
                  </a:cubicBezTo>
                  <a:cubicBezTo>
                    <a:pt x="2582" y="2256"/>
                    <a:pt x="2105" y="2256"/>
                    <a:pt x="2105" y="2256"/>
                  </a:cubicBezTo>
                  <a:cubicBezTo>
                    <a:pt x="2105" y="2256"/>
                    <a:pt x="702" y="2908"/>
                    <a:pt x="351" y="3133"/>
                  </a:cubicBezTo>
                  <a:cubicBezTo>
                    <a:pt x="176" y="3259"/>
                    <a:pt x="75" y="3434"/>
                    <a:pt x="50" y="3610"/>
                  </a:cubicBezTo>
                  <a:cubicBezTo>
                    <a:pt x="0" y="3735"/>
                    <a:pt x="100" y="3885"/>
                    <a:pt x="276" y="3885"/>
                  </a:cubicBezTo>
                  <a:lnTo>
                    <a:pt x="3484" y="3961"/>
                  </a:lnTo>
                  <a:cubicBezTo>
                    <a:pt x="3709" y="3961"/>
                    <a:pt x="4963" y="2732"/>
                    <a:pt x="5740" y="2306"/>
                  </a:cubicBezTo>
                  <a:lnTo>
                    <a:pt x="5740" y="2306"/>
                  </a:lnTo>
                  <a:cubicBezTo>
                    <a:pt x="5715" y="3058"/>
                    <a:pt x="5740" y="3935"/>
                    <a:pt x="5740" y="3935"/>
                  </a:cubicBezTo>
                  <a:lnTo>
                    <a:pt x="6266" y="3935"/>
                  </a:lnTo>
                  <a:cubicBezTo>
                    <a:pt x="6266" y="3935"/>
                    <a:pt x="6892" y="1981"/>
                    <a:pt x="6918" y="1329"/>
                  </a:cubicBezTo>
                  <a:cubicBezTo>
                    <a:pt x="6918" y="1304"/>
                    <a:pt x="6892" y="1279"/>
                    <a:pt x="6892" y="1254"/>
                  </a:cubicBezTo>
                  <a:cubicBezTo>
                    <a:pt x="6842" y="677"/>
                    <a:pt x="6466" y="1"/>
                    <a:pt x="6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4029600" y="5077100"/>
              <a:ext cx="30100" cy="65200"/>
            </a:xfrm>
            <a:custGeom>
              <a:avLst/>
              <a:gdLst/>
              <a:ahLst/>
              <a:cxnLst/>
              <a:rect l="l" t="t" r="r" b="b"/>
              <a:pathLst>
                <a:path w="1204" h="2608" extrusionOk="0">
                  <a:moveTo>
                    <a:pt x="1204" y="1"/>
                  </a:moveTo>
                  <a:lnTo>
                    <a:pt x="1204" y="1"/>
                  </a:lnTo>
                  <a:cubicBezTo>
                    <a:pt x="752" y="377"/>
                    <a:pt x="26" y="978"/>
                    <a:pt x="26" y="978"/>
                  </a:cubicBezTo>
                  <a:cubicBezTo>
                    <a:pt x="1" y="1730"/>
                    <a:pt x="26" y="2607"/>
                    <a:pt x="26" y="2607"/>
                  </a:cubicBezTo>
                  <a:lnTo>
                    <a:pt x="552" y="2607"/>
                  </a:lnTo>
                  <a:cubicBezTo>
                    <a:pt x="552" y="2607"/>
                    <a:pt x="1178" y="653"/>
                    <a:pt x="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3933100" y="4404175"/>
              <a:ext cx="151675" cy="615325"/>
            </a:xfrm>
            <a:custGeom>
              <a:avLst/>
              <a:gdLst/>
              <a:ahLst/>
              <a:cxnLst/>
              <a:rect l="l" t="t" r="r" b="b"/>
              <a:pathLst>
                <a:path w="6067" h="24613" extrusionOk="0">
                  <a:moveTo>
                    <a:pt x="1" y="1"/>
                  </a:moveTo>
                  <a:lnTo>
                    <a:pt x="51" y="2432"/>
                  </a:lnTo>
                  <a:lnTo>
                    <a:pt x="327" y="24562"/>
                  </a:lnTo>
                  <a:lnTo>
                    <a:pt x="6066" y="24612"/>
                  </a:lnTo>
                  <a:lnTo>
                    <a:pt x="4312" y="2432"/>
                  </a:lnTo>
                  <a:lnTo>
                    <a:pt x="4111" y="5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3933100" y="4404175"/>
              <a:ext cx="107800" cy="60800"/>
            </a:xfrm>
            <a:custGeom>
              <a:avLst/>
              <a:gdLst/>
              <a:ahLst/>
              <a:cxnLst/>
              <a:rect l="l" t="t" r="r" b="b"/>
              <a:pathLst>
                <a:path w="4312" h="2432" extrusionOk="0">
                  <a:moveTo>
                    <a:pt x="1" y="1"/>
                  </a:moveTo>
                  <a:lnTo>
                    <a:pt x="51" y="2432"/>
                  </a:lnTo>
                  <a:lnTo>
                    <a:pt x="4312" y="2432"/>
                  </a:lnTo>
                  <a:lnTo>
                    <a:pt x="4111" y="51"/>
                  </a:lnTo>
                  <a:lnTo>
                    <a:pt x="1"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4173700" y="4974350"/>
              <a:ext cx="146650" cy="158475"/>
            </a:xfrm>
            <a:custGeom>
              <a:avLst/>
              <a:gdLst/>
              <a:ahLst/>
              <a:cxnLst/>
              <a:rect l="l" t="t" r="r" b="b"/>
              <a:pathLst>
                <a:path w="5866" h="6339" extrusionOk="0">
                  <a:moveTo>
                    <a:pt x="1" y="1"/>
                  </a:moveTo>
                  <a:cubicBezTo>
                    <a:pt x="327" y="953"/>
                    <a:pt x="577" y="1880"/>
                    <a:pt x="653" y="2833"/>
                  </a:cubicBezTo>
                  <a:cubicBezTo>
                    <a:pt x="377" y="3509"/>
                    <a:pt x="377" y="3961"/>
                    <a:pt x="377" y="3961"/>
                  </a:cubicBezTo>
                  <a:cubicBezTo>
                    <a:pt x="377" y="3961"/>
                    <a:pt x="3059" y="6066"/>
                    <a:pt x="3535" y="6291"/>
                  </a:cubicBezTo>
                  <a:cubicBezTo>
                    <a:pt x="3601" y="6325"/>
                    <a:pt x="3699" y="6339"/>
                    <a:pt x="3817" y="6339"/>
                  </a:cubicBezTo>
                  <a:cubicBezTo>
                    <a:pt x="4500" y="6339"/>
                    <a:pt x="5866" y="5865"/>
                    <a:pt x="5866" y="5865"/>
                  </a:cubicBezTo>
                  <a:cubicBezTo>
                    <a:pt x="5866" y="5865"/>
                    <a:pt x="4813" y="5189"/>
                    <a:pt x="3660" y="3885"/>
                  </a:cubicBezTo>
                  <a:cubicBezTo>
                    <a:pt x="3109" y="3284"/>
                    <a:pt x="2758" y="2507"/>
                    <a:pt x="2633" y="1705"/>
                  </a:cubicBezTo>
                  <a:cubicBezTo>
                    <a:pt x="2557" y="1229"/>
                    <a:pt x="2457" y="652"/>
                    <a:pt x="2382"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4174975" y="5045150"/>
              <a:ext cx="169825" cy="97150"/>
            </a:xfrm>
            <a:custGeom>
              <a:avLst/>
              <a:gdLst/>
              <a:ahLst/>
              <a:cxnLst/>
              <a:rect l="l" t="t" r="r" b="b"/>
              <a:pathLst>
                <a:path w="6793" h="3886" extrusionOk="0">
                  <a:moveTo>
                    <a:pt x="602" y="1"/>
                  </a:moveTo>
                  <a:cubicBezTo>
                    <a:pt x="602" y="1"/>
                    <a:pt x="251" y="502"/>
                    <a:pt x="75" y="1053"/>
                  </a:cubicBezTo>
                  <a:cubicBezTo>
                    <a:pt x="25" y="1254"/>
                    <a:pt x="0" y="1454"/>
                    <a:pt x="25" y="1655"/>
                  </a:cubicBezTo>
                  <a:cubicBezTo>
                    <a:pt x="125" y="2407"/>
                    <a:pt x="727" y="3885"/>
                    <a:pt x="727" y="3885"/>
                  </a:cubicBezTo>
                  <a:lnTo>
                    <a:pt x="1153" y="3885"/>
                  </a:lnTo>
                  <a:lnTo>
                    <a:pt x="1153" y="2206"/>
                  </a:lnTo>
                  <a:lnTo>
                    <a:pt x="2782" y="3685"/>
                  </a:lnTo>
                  <a:cubicBezTo>
                    <a:pt x="2832" y="3735"/>
                    <a:pt x="2932" y="3785"/>
                    <a:pt x="3008" y="3785"/>
                  </a:cubicBezTo>
                  <a:lnTo>
                    <a:pt x="6316" y="3785"/>
                  </a:lnTo>
                  <a:cubicBezTo>
                    <a:pt x="6667" y="3785"/>
                    <a:pt x="6792" y="3309"/>
                    <a:pt x="6491" y="3134"/>
                  </a:cubicBezTo>
                  <a:cubicBezTo>
                    <a:pt x="6266" y="2958"/>
                    <a:pt x="5890" y="2783"/>
                    <a:pt x="5288" y="2507"/>
                  </a:cubicBezTo>
                  <a:cubicBezTo>
                    <a:pt x="4963" y="2507"/>
                    <a:pt x="4637" y="2657"/>
                    <a:pt x="4336" y="2808"/>
                  </a:cubicBezTo>
                  <a:cubicBezTo>
                    <a:pt x="4135" y="2931"/>
                    <a:pt x="3909" y="2989"/>
                    <a:pt x="3682" y="2989"/>
                  </a:cubicBezTo>
                  <a:cubicBezTo>
                    <a:pt x="3401" y="2989"/>
                    <a:pt x="3118" y="2899"/>
                    <a:pt x="2882" y="2733"/>
                  </a:cubicBezTo>
                  <a:cubicBezTo>
                    <a:pt x="2231" y="2256"/>
                    <a:pt x="1429" y="1605"/>
                    <a:pt x="1178" y="1279"/>
                  </a:cubicBezTo>
                  <a:cubicBezTo>
                    <a:pt x="752" y="753"/>
                    <a:pt x="602"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4174975" y="5071475"/>
              <a:ext cx="28825" cy="70825"/>
            </a:xfrm>
            <a:custGeom>
              <a:avLst/>
              <a:gdLst/>
              <a:ahLst/>
              <a:cxnLst/>
              <a:rect l="l" t="t" r="r" b="b"/>
              <a:pathLst>
                <a:path w="1153" h="2833" extrusionOk="0">
                  <a:moveTo>
                    <a:pt x="75" y="0"/>
                  </a:moveTo>
                  <a:cubicBezTo>
                    <a:pt x="25" y="201"/>
                    <a:pt x="0" y="401"/>
                    <a:pt x="25" y="602"/>
                  </a:cubicBezTo>
                  <a:cubicBezTo>
                    <a:pt x="125" y="1354"/>
                    <a:pt x="727" y="2832"/>
                    <a:pt x="727" y="2832"/>
                  </a:cubicBezTo>
                  <a:lnTo>
                    <a:pt x="1153" y="2832"/>
                  </a:lnTo>
                  <a:lnTo>
                    <a:pt x="1153" y="1153"/>
                  </a:lnTo>
                  <a:cubicBezTo>
                    <a:pt x="1153" y="1153"/>
                    <a:pt x="451" y="477"/>
                    <a:pt x="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4067825" y="4402925"/>
              <a:ext cx="216825" cy="616575"/>
            </a:xfrm>
            <a:custGeom>
              <a:avLst/>
              <a:gdLst/>
              <a:ahLst/>
              <a:cxnLst/>
              <a:rect l="l" t="t" r="r" b="b"/>
              <a:pathLst>
                <a:path w="8673" h="24663" extrusionOk="0">
                  <a:moveTo>
                    <a:pt x="4111" y="0"/>
                  </a:moveTo>
                  <a:lnTo>
                    <a:pt x="0" y="276"/>
                  </a:lnTo>
                  <a:cubicBezTo>
                    <a:pt x="25" y="276"/>
                    <a:pt x="151" y="1128"/>
                    <a:pt x="301" y="2482"/>
                  </a:cubicBezTo>
                  <a:cubicBezTo>
                    <a:pt x="1053" y="8497"/>
                    <a:pt x="2782" y="24662"/>
                    <a:pt x="2782" y="24662"/>
                  </a:cubicBezTo>
                  <a:lnTo>
                    <a:pt x="8672" y="24662"/>
                  </a:lnTo>
                  <a:lnTo>
                    <a:pt x="4562" y="2482"/>
                  </a:lnTo>
                  <a:lnTo>
                    <a:pt x="4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4067825" y="4402925"/>
              <a:ext cx="114050" cy="62050"/>
            </a:xfrm>
            <a:custGeom>
              <a:avLst/>
              <a:gdLst/>
              <a:ahLst/>
              <a:cxnLst/>
              <a:rect l="l" t="t" r="r" b="b"/>
              <a:pathLst>
                <a:path w="4562" h="2482" extrusionOk="0">
                  <a:moveTo>
                    <a:pt x="4111" y="0"/>
                  </a:moveTo>
                  <a:lnTo>
                    <a:pt x="0" y="276"/>
                  </a:lnTo>
                  <a:cubicBezTo>
                    <a:pt x="25" y="276"/>
                    <a:pt x="151" y="1128"/>
                    <a:pt x="301" y="2482"/>
                  </a:cubicBezTo>
                  <a:lnTo>
                    <a:pt x="4562" y="2482"/>
                  </a:lnTo>
                  <a:lnTo>
                    <a:pt x="4111"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3968200" y="3878425"/>
              <a:ext cx="179225" cy="159850"/>
            </a:xfrm>
            <a:custGeom>
              <a:avLst/>
              <a:gdLst/>
              <a:ahLst/>
              <a:cxnLst/>
              <a:rect l="l" t="t" r="r" b="b"/>
              <a:pathLst>
                <a:path w="7169" h="6394" extrusionOk="0">
                  <a:moveTo>
                    <a:pt x="3161" y="0"/>
                  </a:moveTo>
                  <a:cubicBezTo>
                    <a:pt x="3143" y="0"/>
                    <a:pt x="3126" y="1"/>
                    <a:pt x="3108" y="3"/>
                  </a:cubicBezTo>
                  <a:cubicBezTo>
                    <a:pt x="2933" y="28"/>
                    <a:pt x="2757" y="128"/>
                    <a:pt x="2657" y="279"/>
                  </a:cubicBezTo>
                  <a:cubicBezTo>
                    <a:pt x="2607" y="329"/>
                    <a:pt x="2457" y="755"/>
                    <a:pt x="2507" y="780"/>
                  </a:cubicBezTo>
                  <a:cubicBezTo>
                    <a:pt x="2392" y="728"/>
                    <a:pt x="2264" y="701"/>
                    <a:pt x="2136" y="701"/>
                  </a:cubicBezTo>
                  <a:cubicBezTo>
                    <a:pt x="1956" y="701"/>
                    <a:pt x="1776" y="753"/>
                    <a:pt x="1629" y="855"/>
                  </a:cubicBezTo>
                  <a:cubicBezTo>
                    <a:pt x="1379" y="1030"/>
                    <a:pt x="1203" y="1356"/>
                    <a:pt x="1203" y="1657"/>
                  </a:cubicBezTo>
                  <a:cubicBezTo>
                    <a:pt x="1183" y="1654"/>
                    <a:pt x="1162" y="1653"/>
                    <a:pt x="1141" y="1653"/>
                  </a:cubicBezTo>
                  <a:cubicBezTo>
                    <a:pt x="962" y="1653"/>
                    <a:pt x="789" y="1748"/>
                    <a:pt x="677" y="1883"/>
                  </a:cubicBezTo>
                  <a:cubicBezTo>
                    <a:pt x="552" y="2033"/>
                    <a:pt x="451" y="2334"/>
                    <a:pt x="502" y="2534"/>
                  </a:cubicBezTo>
                  <a:cubicBezTo>
                    <a:pt x="276" y="2584"/>
                    <a:pt x="76" y="2760"/>
                    <a:pt x="50" y="3010"/>
                  </a:cubicBezTo>
                  <a:cubicBezTo>
                    <a:pt x="0" y="3236"/>
                    <a:pt x="101" y="3562"/>
                    <a:pt x="301" y="3687"/>
                  </a:cubicBezTo>
                  <a:cubicBezTo>
                    <a:pt x="176" y="3837"/>
                    <a:pt x="126" y="4063"/>
                    <a:pt x="226" y="4238"/>
                  </a:cubicBezTo>
                  <a:cubicBezTo>
                    <a:pt x="301" y="4414"/>
                    <a:pt x="477" y="4614"/>
                    <a:pt x="652" y="4614"/>
                  </a:cubicBezTo>
                  <a:cubicBezTo>
                    <a:pt x="577" y="4790"/>
                    <a:pt x="552" y="5040"/>
                    <a:pt x="627" y="5241"/>
                  </a:cubicBezTo>
                  <a:cubicBezTo>
                    <a:pt x="677" y="5316"/>
                    <a:pt x="727" y="5391"/>
                    <a:pt x="802" y="5441"/>
                  </a:cubicBezTo>
                  <a:cubicBezTo>
                    <a:pt x="886" y="5508"/>
                    <a:pt x="981" y="5531"/>
                    <a:pt x="1072" y="5531"/>
                  </a:cubicBezTo>
                  <a:cubicBezTo>
                    <a:pt x="1117" y="5531"/>
                    <a:pt x="1162" y="5525"/>
                    <a:pt x="1203" y="5517"/>
                  </a:cubicBezTo>
                  <a:cubicBezTo>
                    <a:pt x="1354" y="5467"/>
                    <a:pt x="1479" y="5416"/>
                    <a:pt x="1604" y="5341"/>
                  </a:cubicBezTo>
                  <a:lnTo>
                    <a:pt x="1604" y="5341"/>
                  </a:lnTo>
                  <a:cubicBezTo>
                    <a:pt x="1579" y="5517"/>
                    <a:pt x="1655" y="5717"/>
                    <a:pt x="1805" y="5817"/>
                  </a:cubicBezTo>
                  <a:cubicBezTo>
                    <a:pt x="1880" y="5868"/>
                    <a:pt x="1980" y="5893"/>
                    <a:pt x="2081" y="5893"/>
                  </a:cubicBezTo>
                  <a:cubicBezTo>
                    <a:pt x="2181" y="5893"/>
                    <a:pt x="2281" y="5868"/>
                    <a:pt x="2356" y="5817"/>
                  </a:cubicBezTo>
                  <a:lnTo>
                    <a:pt x="2356" y="5817"/>
                  </a:lnTo>
                  <a:cubicBezTo>
                    <a:pt x="2331" y="5842"/>
                    <a:pt x="2431" y="6068"/>
                    <a:pt x="2457" y="6093"/>
                  </a:cubicBezTo>
                  <a:cubicBezTo>
                    <a:pt x="2507" y="6168"/>
                    <a:pt x="2607" y="6243"/>
                    <a:pt x="2707" y="6269"/>
                  </a:cubicBezTo>
                  <a:cubicBezTo>
                    <a:pt x="2757" y="6281"/>
                    <a:pt x="2801" y="6287"/>
                    <a:pt x="2842" y="6287"/>
                  </a:cubicBezTo>
                  <a:cubicBezTo>
                    <a:pt x="2883" y="6287"/>
                    <a:pt x="2920" y="6281"/>
                    <a:pt x="2958" y="6269"/>
                  </a:cubicBezTo>
                  <a:cubicBezTo>
                    <a:pt x="3033" y="6243"/>
                    <a:pt x="3108" y="6218"/>
                    <a:pt x="3158" y="6143"/>
                  </a:cubicBezTo>
                  <a:cubicBezTo>
                    <a:pt x="3284" y="6294"/>
                    <a:pt x="3484" y="6394"/>
                    <a:pt x="3660" y="6394"/>
                  </a:cubicBezTo>
                  <a:cubicBezTo>
                    <a:pt x="3885" y="6394"/>
                    <a:pt x="4136" y="6243"/>
                    <a:pt x="4186" y="6018"/>
                  </a:cubicBezTo>
                  <a:cubicBezTo>
                    <a:pt x="4186" y="6093"/>
                    <a:pt x="4487" y="6243"/>
                    <a:pt x="4537" y="6269"/>
                  </a:cubicBezTo>
                  <a:cubicBezTo>
                    <a:pt x="4628" y="6305"/>
                    <a:pt x="4747" y="6328"/>
                    <a:pt x="4863" y="6328"/>
                  </a:cubicBezTo>
                  <a:cubicBezTo>
                    <a:pt x="4905" y="6328"/>
                    <a:pt x="4948" y="6325"/>
                    <a:pt x="4988" y="6319"/>
                  </a:cubicBezTo>
                  <a:cubicBezTo>
                    <a:pt x="5238" y="6243"/>
                    <a:pt x="5439" y="5943"/>
                    <a:pt x="5439" y="5692"/>
                  </a:cubicBezTo>
                  <a:cubicBezTo>
                    <a:pt x="5475" y="5701"/>
                    <a:pt x="5511" y="5705"/>
                    <a:pt x="5547" y="5705"/>
                  </a:cubicBezTo>
                  <a:cubicBezTo>
                    <a:pt x="5716" y="5705"/>
                    <a:pt x="5887" y="5615"/>
                    <a:pt x="5990" y="5492"/>
                  </a:cubicBezTo>
                  <a:cubicBezTo>
                    <a:pt x="6116" y="5316"/>
                    <a:pt x="6141" y="5091"/>
                    <a:pt x="6040" y="4890"/>
                  </a:cubicBezTo>
                  <a:lnTo>
                    <a:pt x="6040" y="4890"/>
                  </a:lnTo>
                  <a:cubicBezTo>
                    <a:pt x="6060" y="4892"/>
                    <a:pt x="6079" y="4893"/>
                    <a:pt x="6098" y="4893"/>
                  </a:cubicBezTo>
                  <a:cubicBezTo>
                    <a:pt x="6304" y="4893"/>
                    <a:pt x="6502" y="4775"/>
                    <a:pt x="6617" y="4614"/>
                  </a:cubicBezTo>
                  <a:cubicBezTo>
                    <a:pt x="6742" y="4414"/>
                    <a:pt x="6767" y="4163"/>
                    <a:pt x="6642" y="3963"/>
                  </a:cubicBezTo>
                  <a:lnTo>
                    <a:pt x="6642" y="3963"/>
                  </a:lnTo>
                  <a:cubicBezTo>
                    <a:pt x="6657" y="3965"/>
                    <a:pt x="6673" y="3966"/>
                    <a:pt x="6688" y="3966"/>
                  </a:cubicBezTo>
                  <a:cubicBezTo>
                    <a:pt x="6851" y="3966"/>
                    <a:pt x="7024" y="3849"/>
                    <a:pt x="7093" y="3712"/>
                  </a:cubicBezTo>
                  <a:cubicBezTo>
                    <a:pt x="7168" y="3537"/>
                    <a:pt x="7168" y="3336"/>
                    <a:pt x="7093" y="3161"/>
                  </a:cubicBezTo>
                  <a:cubicBezTo>
                    <a:pt x="7043" y="3010"/>
                    <a:pt x="6918" y="2885"/>
                    <a:pt x="6767" y="2860"/>
                  </a:cubicBezTo>
                  <a:cubicBezTo>
                    <a:pt x="6817" y="2634"/>
                    <a:pt x="6792" y="2359"/>
                    <a:pt x="6667" y="2158"/>
                  </a:cubicBezTo>
                  <a:cubicBezTo>
                    <a:pt x="6567" y="1933"/>
                    <a:pt x="6291" y="1757"/>
                    <a:pt x="6066" y="1682"/>
                  </a:cubicBezTo>
                  <a:cubicBezTo>
                    <a:pt x="6116" y="1406"/>
                    <a:pt x="5990" y="1131"/>
                    <a:pt x="5790" y="955"/>
                  </a:cubicBezTo>
                  <a:cubicBezTo>
                    <a:pt x="5665" y="858"/>
                    <a:pt x="5518" y="823"/>
                    <a:pt x="5369" y="823"/>
                  </a:cubicBezTo>
                  <a:cubicBezTo>
                    <a:pt x="5248" y="823"/>
                    <a:pt x="5125" y="846"/>
                    <a:pt x="5013" y="880"/>
                  </a:cubicBezTo>
                  <a:cubicBezTo>
                    <a:pt x="5063" y="529"/>
                    <a:pt x="4938" y="78"/>
                    <a:pt x="4537" y="28"/>
                  </a:cubicBezTo>
                  <a:cubicBezTo>
                    <a:pt x="4501" y="22"/>
                    <a:pt x="4464" y="19"/>
                    <a:pt x="4427" y="19"/>
                  </a:cubicBezTo>
                  <a:cubicBezTo>
                    <a:pt x="4306" y="19"/>
                    <a:pt x="4181" y="52"/>
                    <a:pt x="4086" y="128"/>
                  </a:cubicBezTo>
                  <a:cubicBezTo>
                    <a:pt x="4036" y="153"/>
                    <a:pt x="3767" y="348"/>
                    <a:pt x="3784" y="402"/>
                  </a:cubicBezTo>
                  <a:lnTo>
                    <a:pt x="3784" y="402"/>
                  </a:lnTo>
                  <a:cubicBezTo>
                    <a:pt x="3689" y="168"/>
                    <a:pt x="3421" y="0"/>
                    <a:pt x="3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4145125" y="4076525"/>
              <a:ext cx="164575" cy="244200"/>
            </a:xfrm>
            <a:custGeom>
              <a:avLst/>
              <a:gdLst/>
              <a:ahLst/>
              <a:cxnLst/>
              <a:rect l="l" t="t" r="r" b="b"/>
              <a:pathLst>
                <a:path w="6583" h="9768" extrusionOk="0">
                  <a:moveTo>
                    <a:pt x="1454" y="0"/>
                  </a:moveTo>
                  <a:cubicBezTo>
                    <a:pt x="80" y="0"/>
                    <a:pt x="0" y="2477"/>
                    <a:pt x="618" y="4234"/>
                  </a:cubicBezTo>
                  <a:cubicBezTo>
                    <a:pt x="1197" y="5883"/>
                    <a:pt x="2766" y="9767"/>
                    <a:pt x="4304" y="9767"/>
                  </a:cubicBezTo>
                  <a:cubicBezTo>
                    <a:pt x="4496" y="9767"/>
                    <a:pt x="4689" y="9707"/>
                    <a:pt x="4878" y="9573"/>
                  </a:cubicBezTo>
                  <a:cubicBezTo>
                    <a:pt x="6583" y="8370"/>
                    <a:pt x="4352" y="4736"/>
                    <a:pt x="3400" y="2605"/>
                  </a:cubicBezTo>
                  <a:cubicBezTo>
                    <a:pt x="2472" y="475"/>
                    <a:pt x="1695" y="24"/>
                    <a:pt x="1695" y="24"/>
                  </a:cubicBezTo>
                  <a:cubicBezTo>
                    <a:pt x="1611" y="8"/>
                    <a:pt x="1531" y="0"/>
                    <a:pt x="1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3841625" y="4088375"/>
              <a:ext cx="141000" cy="206175"/>
            </a:xfrm>
            <a:custGeom>
              <a:avLst/>
              <a:gdLst/>
              <a:ahLst/>
              <a:cxnLst/>
              <a:rect l="l" t="t" r="r" b="b"/>
              <a:pathLst>
                <a:path w="5640" h="8247" extrusionOk="0">
                  <a:moveTo>
                    <a:pt x="4412" y="1"/>
                  </a:moveTo>
                  <a:cubicBezTo>
                    <a:pt x="3760" y="652"/>
                    <a:pt x="1" y="6918"/>
                    <a:pt x="427" y="8247"/>
                  </a:cubicBezTo>
                  <a:cubicBezTo>
                    <a:pt x="2056" y="8247"/>
                    <a:pt x="2657" y="8096"/>
                    <a:pt x="3585" y="6943"/>
                  </a:cubicBezTo>
                  <a:cubicBezTo>
                    <a:pt x="4487" y="5765"/>
                    <a:pt x="5640" y="3008"/>
                    <a:pt x="5640" y="3008"/>
                  </a:cubicBezTo>
                  <a:lnTo>
                    <a:pt x="4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3902400" y="4035725"/>
              <a:ext cx="302050" cy="387275"/>
            </a:xfrm>
            <a:custGeom>
              <a:avLst/>
              <a:gdLst/>
              <a:ahLst/>
              <a:cxnLst/>
              <a:rect l="l" t="t" r="r" b="b"/>
              <a:pathLst>
                <a:path w="12082" h="15491" extrusionOk="0">
                  <a:moveTo>
                    <a:pt x="7218" y="1"/>
                  </a:moveTo>
                  <a:cubicBezTo>
                    <a:pt x="6564" y="1"/>
                    <a:pt x="5627" y="115"/>
                    <a:pt x="4963" y="428"/>
                  </a:cubicBezTo>
                  <a:cubicBezTo>
                    <a:pt x="4963" y="428"/>
                    <a:pt x="4612" y="553"/>
                    <a:pt x="4136" y="753"/>
                  </a:cubicBezTo>
                  <a:cubicBezTo>
                    <a:pt x="3334" y="1104"/>
                    <a:pt x="2206" y="1656"/>
                    <a:pt x="1981" y="2107"/>
                  </a:cubicBezTo>
                  <a:cubicBezTo>
                    <a:pt x="1705" y="2733"/>
                    <a:pt x="1705" y="7220"/>
                    <a:pt x="2031" y="8974"/>
                  </a:cubicBezTo>
                  <a:cubicBezTo>
                    <a:pt x="2081" y="9300"/>
                    <a:pt x="577" y="13661"/>
                    <a:pt x="1" y="15490"/>
                  </a:cubicBezTo>
                  <a:lnTo>
                    <a:pt x="11555" y="15490"/>
                  </a:lnTo>
                  <a:lnTo>
                    <a:pt x="10527" y="10678"/>
                  </a:lnTo>
                  <a:cubicBezTo>
                    <a:pt x="10427" y="10277"/>
                    <a:pt x="10427" y="9826"/>
                    <a:pt x="10527" y="9400"/>
                  </a:cubicBezTo>
                  <a:cubicBezTo>
                    <a:pt x="10928" y="7495"/>
                    <a:pt x="12081" y="2658"/>
                    <a:pt x="11404" y="1656"/>
                  </a:cubicBezTo>
                  <a:cubicBezTo>
                    <a:pt x="11104" y="1205"/>
                    <a:pt x="9825" y="678"/>
                    <a:pt x="8823" y="327"/>
                  </a:cubicBezTo>
                  <a:cubicBezTo>
                    <a:pt x="8322" y="177"/>
                    <a:pt x="7896" y="52"/>
                    <a:pt x="7695" y="27"/>
                  </a:cubicBezTo>
                  <a:cubicBezTo>
                    <a:pt x="7567" y="10"/>
                    <a:pt x="7404" y="1"/>
                    <a:pt x="7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3971950" y="4035725"/>
              <a:ext cx="178600" cy="191150"/>
            </a:xfrm>
            <a:custGeom>
              <a:avLst/>
              <a:gdLst/>
              <a:ahLst/>
              <a:cxnLst/>
              <a:rect l="l" t="t" r="r" b="b"/>
              <a:pathLst>
                <a:path w="7144" h="7646" extrusionOk="0">
                  <a:moveTo>
                    <a:pt x="4436" y="1"/>
                  </a:moveTo>
                  <a:cubicBezTo>
                    <a:pt x="3782" y="1"/>
                    <a:pt x="2845" y="115"/>
                    <a:pt x="2181" y="428"/>
                  </a:cubicBezTo>
                  <a:cubicBezTo>
                    <a:pt x="2181" y="428"/>
                    <a:pt x="1830" y="553"/>
                    <a:pt x="1354" y="753"/>
                  </a:cubicBezTo>
                  <a:cubicBezTo>
                    <a:pt x="928" y="1480"/>
                    <a:pt x="51" y="3109"/>
                    <a:pt x="1" y="4112"/>
                  </a:cubicBezTo>
                  <a:cubicBezTo>
                    <a:pt x="577" y="4237"/>
                    <a:pt x="1053" y="4337"/>
                    <a:pt x="1053" y="4337"/>
                  </a:cubicBezTo>
                  <a:lnTo>
                    <a:pt x="251" y="5215"/>
                  </a:lnTo>
                  <a:cubicBezTo>
                    <a:pt x="251" y="5215"/>
                    <a:pt x="1981" y="7144"/>
                    <a:pt x="3309" y="7646"/>
                  </a:cubicBezTo>
                  <a:cubicBezTo>
                    <a:pt x="5139" y="7069"/>
                    <a:pt x="6793" y="5215"/>
                    <a:pt x="6818" y="5114"/>
                  </a:cubicBezTo>
                  <a:cubicBezTo>
                    <a:pt x="6642" y="4839"/>
                    <a:pt x="6367" y="4363"/>
                    <a:pt x="6367" y="4363"/>
                  </a:cubicBezTo>
                  <a:lnTo>
                    <a:pt x="7144" y="4337"/>
                  </a:lnTo>
                  <a:cubicBezTo>
                    <a:pt x="7144" y="4337"/>
                    <a:pt x="6517" y="1631"/>
                    <a:pt x="6041" y="327"/>
                  </a:cubicBezTo>
                  <a:cubicBezTo>
                    <a:pt x="5540" y="177"/>
                    <a:pt x="5114" y="52"/>
                    <a:pt x="4913" y="27"/>
                  </a:cubicBezTo>
                  <a:cubicBezTo>
                    <a:pt x="4785" y="10"/>
                    <a:pt x="4622" y="1"/>
                    <a:pt x="4436"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4054675" y="4219975"/>
              <a:ext cx="6275" cy="203025"/>
            </a:xfrm>
            <a:custGeom>
              <a:avLst/>
              <a:gdLst/>
              <a:ahLst/>
              <a:cxnLst/>
              <a:rect l="l" t="t" r="r" b="b"/>
              <a:pathLst>
                <a:path w="251" h="8121" extrusionOk="0">
                  <a:moveTo>
                    <a:pt x="0" y="0"/>
                  </a:moveTo>
                  <a:lnTo>
                    <a:pt x="0" y="8120"/>
                  </a:lnTo>
                  <a:lnTo>
                    <a:pt x="251" y="8120"/>
                  </a:lnTo>
                  <a:lnTo>
                    <a:pt x="251" y="25"/>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3956925" y="4340900"/>
              <a:ext cx="70825" cy="20075"/>
            </a:xfrm>
            <a:custGeom>
              <a:avLst/>
              <a:gdLst/>
              <a:ahLst/>
              <a:cxnLst/>
              <a:rect l="l" t="t" r="r" b="b"/>
              <a:pathLst>
                <a:path w="2833" h="803" extrusionOk="0">
                  <a:moveTo>
                    <a:pt x="0" y="0"/>
                  </a:moveTo>
                  <a:cubicBezTo>
                    <a:pt x="0" y="0"/>
                    <a:pt x="652" y="802"/>
                    <a:pt x="1404" y="802"/>
                  </a:cubicBezTo>
                  <a:cubicBezTo>
                    <a:pt x="1415" y="803"/>
                    <a:pt x="1425" y="803"/>
                    <a:pt x="1436" y="803"/>
                  </a:cubicBezTo>
                  <a:cubicBezTo>
                    <a:pt x="2151" y="803"/>
                    <a:pt x="2832" y="0"/>
                    <a:pt x="2832"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4082225" y="4340900"/>
              <a:ext cx="70825" cy="20075"/>
            </a:xfrm>
            <a:custGeom>
              <a:avLst/>
              <a:gdLst/>
              <a:ahLst/>
              <a:cxnLst/>
              <a:rect l="l" t="t" r="r" b="b"/>
              <a:pathLst>
                <a:path w="2833" h="803" extrusionOk="0">
                  <a:moveTo>
                    <a:pt x="1" y="0"/>
                  </a:moveTo>
                  <a:cubicBezTo>
                    <a:pt x="1" y="0"/>
                    <a:pt x="652" y="802"/>
                    <a:pt x="1379" y="802"/>
                  </a:cubicBezTo>
                  <a:cubicBezTo>
                    <a:pt x="1390" y="803"/>
                    <a:pt x="1402" y="803"/>
                    <a:pt x="1413" y="803"/>
                  </a:cubicBezTo>
                  <a:cubicBezTo>
                    <a:pt x="2152" y="803"/>
                    <a:pt x="2833" y="0"/>
                    <a:pt x="2833"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4024600" y="4043675"/>
              <a:ext cx="84600" cy="171925"/>
            </a:xfrm>
            <a:custGeom>
              <a:avLst/>
              <a:gdLst/>
              <a:ahLst/>
              <a:cxnLst/>
              <a:rect l="l" t="t" r="r" b="b"/>
              <a:pathLst>
                <a:path w="3384" h="6877" extrusionOk="0">
                  <a:moveTo>
                    <a:pt x="1576" y="0"/>
                  </a:moveTo>
                  <a:cubicBezTo>
                    <a:pt x="921" y="0"/>
                    <a:pt x="250" y="244"/>
                    <a:pt x="50" y="1162"/>
                  </a:cubicBezTo>
                  <a:cubicBezTo>
                    <a:pt x="50" y="1162"/>
                    <a:pt x="0" y="1814"/>
                    <a:pt x="50" y="2616"/>
                  </a:cubicBezTo>
                  <a:cubicBezTo>
                    <a:pt x="100" y="3443"/>
                    <a:pt x="677" y="6125"/>
                    <a:pt x="1228" y="6877"/>
                  </a:cubicBezTo>
                  <a:cubicBezTo>
                    <a:pt x="1278" y="6801"/>
                    <a:pt x="1328" y="6751"/>
                    <a:pt x="1404" y="6676"/>
                  </a:cubicBezTo>
                  <a:cubicBezTo>
                    <a:pt x="2356" y="5498"/>
                    <a:pt x="3383" y="2917"/>
                    <a:pt x="3183" y="1062"/>
                  </a:cubicBezTo>
                  <a:cubicBezTo>
                    <a:pt x="3058" y="385"/>
                    <a:pt x="3033" y="310"/>
                    <a:pt x="3033" y="310"/>
                  </a:cubicBezTo>
                  <a:cubicBezTo>
                    <a:pt x="3033" y="310"/>
                    <a:pt x="2314" y="0"/>
                    <a:pt x="1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4037125" y="4065825"/>
              <a:ext cx="42625" cy="153525"/>
            </a:xfrm>
            <a:custGeom>
              <a:avLst/>
              <a:gdLst/>
              <a:ahLst/>
              <a:cxnLst/>
              <a:rect l="l" t="t" r="r" b="b"/>
              <a:pathLst>
                <a:path w="1705" h="6141" extrusionOk="0">
                  <a:moveTo>
                    <a:pt x="903" y="1"/>
                  </a:moveTo>
                  <a:cubicBezTo>
                    <a:pt x="903" y="1"/>
                    <a:pt x="0" y="4763"/>
                    <a:pt x="75" y="5239"/>
                  </a:cubicBezTo>
                  <a:cubicBezTo>
                    <a:pt x="251" y="5690"/>
                    <a:pt x="752" y="6141"/>
                    <a:pt x="752" y="6141"/>
                  </a:cubicBezTo>
                  <a:cubicBezTo>
                    <a:pt x="752" y="6141"/>
                    <a:pt x="1529" y="5264"/>
                    <a:pt x="1705" y="4687"/>
                  </a:cubicBezTo>
                  <a:cubicBezTo>
                    <a:pt x="1579" y="2206"/>
                    <a:pt x="1253" y="26"/>
                    <a:pt x="1253" y="26"/>
                  </a:cubicBezTo>
                  <a:lnTo>
                    <a:pt x="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4055300" y="4062700"/>
              <a:ext cx="18800" cy="19450"/>
            </a:xfrm>
            <a:custGeom>
              <a:avLst/>
              <a:gdLst/>
              <a:ahLst/>
              <a:cxnLst/>
              <a:rect l="l" t="t" r="r" b="b"/>
              <a:pathLst>
                <a:path w="752" h="778" extrusionOk="0">
                  <a:moveTo>
                    <a:pt x="351" y="0"/>
                  </a:moveTo>
                  <a:cubicBezTo>
                    <a:pt x="201" y="0"/>
                    <a:pt x="0" y="75"/>
                    <a:pt x="0" y="226"/>
                  </a:cubicBezTo>
                  <a:cubicBezTo>
                    <a:pt x="0" y="226"/>
                    <a:pt x="25" y="702"/>
                    <a:pt x="75" y="777"/>
                  </a:cubicBezTo>
                  <a:lnTo>
                    <a:pt x="627" y="777"/>
                  </a:lnTo>
                  <a:cubicBezTo>
                    <a:pt x="627" y="777"/>
                    <a:pt x="752" y="401"/>
                    <a:pt x="727" y="226"/>
                  </a:cubicBezTo>
                  <a:cubicBezTo>
                    <a:pt x="727" y="75"/>
                    <a:pt x="526"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3979475" y="4030750"/>
              <a:ext cx="159800" cy="189250"/>
            </a:xfrm>
            <a:custGeom>
              <a:avLst/>
              <a:gdLst/>
              <a:ahLst/>
              <a:cxnLst/>
              <a:rect l="l" t="t" r="r" b="b"/>
              <a:pathLst>
                <a:path w="6392" h="7570" extrusionOk="0">
                  <a:moveTo>
                    <a:pt x="4762" y="0"/>
                  </a:moveTo>
                  <a:cubicBezTo>
                    <a:pt x="4762" y="0"/>
                    <a:pt x="4963" y="1805"/>
                    <a:pt x="4813" y="2782"/>
                  </a:cubicBezTo>
                  <a:cubicBezTo>
                    <a:pt x="4462" y="4837"/>
                    <a:pt x="3083" y="7143"/>
                    <a:pt x="3033" y="7369"/>
                  </a:cubicBezTo>
                  <a:cubicBezTo>
                    <a:pt x="2657" y="6140"/>
                    <a:pt x="2081" y="4386"/>
                    <a:pt x="1930" y="3033"/>
                  </a:cubicBezTo>
                  <a:cubicBezTo>
                    <a:pt x="1705" y="978"/>
                    <a:pt x="2457" y="100"/>
                    <a:pt x="2457" y="100"/>
                  </a:cubicBezTo>
                  <a:lnTo>
                    <a:pt x="2457" y="100"/>
                  </a:lnTo>
                  <a:cubicBezTo>
                    <a:pt x="2457" y="100"/>
                    <a:pt x="2156" y="276"/>
                    <a:pt x="1905" y="401"/>
                  </a:cubicBezTo>
                  <a:cubicBezTo>
                    <a:pt x="1705" y="526"/>
                    <a:pt x="1529" y="677"/>
                    <a:pt x="1429" y="877"/>
                  </a:cubicBezTo>
                  <a:cubicBezTo>
                    <a:pt x="1003" y="1629"/>
                    <a:pt x="101" y="3459"/>
                    <a:pt x="0" y="4035"/>
                  </a:cubicBezTo>
                  <a:cubicBezTo>
                    <a:pt x="627" y="4211"/>
                    <a:pt x="1128" y="4411"/>
                    <a:pt x="1128" y="4411"/>
                  </a:cubicBezTo>
                  <a:lnTo>
                    <a:pt x="427" y="5313"/>
                  </a:lnTo>
                  <a:cubicBezTo>
                    <a:pt x="427" y="5313"/>
                    <a:pt x="2181" y="7243"/>
                    <a:pt x="2983" y="7569"/>
                  </a:cubicBezTo>
                  <a:cubicBezTo>
                    <a:pt x="3685" y="7369"/>
                    <a:pt x="5539" y="5840"/>
                    <a:pt x="6091" y="5113"/>
                  </a:cubicBezTo>
                  <a:cubicBezTo>
                    <a:pt x="5965" y="4687"/>
                    <a:pt x="5589" y="4261"/>
                    <a:pt x="5589" y="4261"/>
                  </a:cubicBezTo>
                  <a:lnTo>
                    <a:pt x="6392" y="4261"/>
                  </a:lnTo>
                  <a:cubicBezTo>
                    <a:pt x="6392" y="4261"/>
                    <a:pt x="5615" y="551"/>
                    <a:pt x="5439" y="376"/>
                  </a:cubicBezTo>
                  <a:cubicBezTo>
                    <a:pt x="5289" y="201"/>
                    <a:pt x="4763" y="0"/>
                    <a:pt x="47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4016600" y="4022600"/>
              <a:ext cx="91975" cy="70325"/>
            </a:xfrm>
            <a:custGeom>
              <a:avLst/>
              <a:gdLst/>
              <a:ahLst/>
              <a:cxnLst/>
              <a:rect l="l" t="t" r="r" b="b"/>
              <a:pathLst>
                <a:path w="3679" h="2813" extrusionOk="0">
                  <a:moveTo>
                    <a:pt x="2901" y="0"/>
                  </a:moveTo>
                  <a:cubicBezTo>
                    <a:pt x="2901" y="0"/>
                    <a:pt x="2876" y="101"/>
                    <a:pt x="2876" y="226"/>
                  </a:cubicBezTo>
                  <a:cubicBezTo>
                    <a:pt x="2851" y="426"/>
                    <a:pt x="2826" y="677"/>
                    <a:pt x="2801" y="852"/>
                  </a:cubicBezTo>
                  <a:cubicBezTo>
                    <a:pt x="2726" y="1203"/>
                    <a:pt x="2375" y="1504"/>
                    <a:pt x="1799" y="1554"/>
                  </a:cubicBezTo>
                  <a:cubicBezTo>
                    <a:pt x="1773" y="1556"/>
                    <a:pt x="1748" y="1558"/>
                    <a:pt x="1723" y="1558"/>
                  </a:cubicBezTo>
                  <a:cubicBezTo>
                    <a:pt x="1200" y="1558"/>
                    <a:pt x="973" y="1066"/>
                    <a:pt x="997" y="802"/>
                  </a:cubicBezTo>
                  <a:cubicBezTo>
                    <a:pt x="1097" y="602"/>
                    <a:pt x="1097" y="426"/>
                    <a:pt x="1097" y="326"/>
                  </a:cubicBezTo>
                  <a:cubicBezTo>
                    <a:pt x="1097" y="251"/>
                    <a:pt x="1097" y="226"/>
                    <a:pt x="1097" y="226"/>
                  </a:cubicBezTo>
                  <a:cubicBezTo>
                    <a:pt x="1097" y="226"/>
                    <a:pt x="922" y="351"/>
                    <a:pt x="796" y="502"/>
                  </a:cubicBezTo>
                  <a:cubicBezTo>
                    <a:pt x="497" y="825"/>
                    <a:pt x="0" y="2782"/>
                    <a:pt x="560" y="2782"/>
                  </a:cubicBezTo>
                  <a:cubicBezTo>
                    <a:pt x="563" y="2782"/>
                    <a:pt x="567" y="2782"/>
                    <a:pt x="571" y="2782"/>
                  </a:cubicBezTo>
                  <a:cubicBezTo>
                    <a:pt x="1072" y="2782"/>
                    <a:pt x="1774" y="1980"/>
                    <a:pt x="1924" y="1830"/>
                  </a:cubicBezTo>
                  <a:cubicBezTo>
                    <a:pt x="1924" y="1805"/>
                    <a:pt x="1924" y="1805"/>
                    <a:pt x="1924" y="1805"/>
                  </a:cubicBezTo>
                  <a:cubicBezTo>
                    <a:pt x="1924" y="1805"/>
                    <a:pt x="1949" y="1805"/>
                    <a:pt x="1974" y="1830"/>
                  </a:cubicBezTo>
                  <a:cubicBezTo>
                    <a:pt x="2099" y="1980"/>
                    <a:pt x="2776" y="2657"/>
                    <a:pt x="2977" y="2757"/>
                  </a:cubicBezTo>
                  <a:cubicBezTo>
                    <a:pt x="3076" y="2787"/>
                    <a:pt x="3184" y="2813"/>
                    <a:pt x="3282" y="2813"/>
                  </a:cubicBezTo>
                  <a:cubicBezTo>
                    <a:pt x="3431" y="2813"/>
                    <a:pt x="3558" y="2753"/>
                    <a:pt x="3603" y="2557"/>
                  </a:cubicBezTo>
                  <a:cubicBezTo>
                    <a:pt x="3678" y="2231"/>
                    <a:pt x="3503" y="953"/>
                    <a:pt x="3403" y="552"/>
                  </a:cubicBezTo>
                  <a:cubicBezTo>
                    <a:pt x="3277" y="151"/>
                    <a:pt x="2901" y="0"/>
                    <a:pt x="2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4034625" y="4028225"/>
              <a:ext cx="61375" cy="40175"/>
            </a:xfrm>
            <a:custGeom>
              <a:avLst/>
              <a:gdLst/>
              <a:ahLst/>
              <a:cxnLst/>
              <a:rect l="l" t="t" r="r" b="b"/>
              <a:pathLst>
                <a:path w="2455" h="1607" extrusionOk="0">
                  <a:moveTo>
                    <a:pt x="2155" y="1"/>
                  </a:moveTo>
                  <a:cubicBezTo>
                    <a:pt x="2130" y="201"/>
                    <a:pt x="2105" y="452"/>
                    <a:pt x="2080" y="627"/>
                  </a:cubicBezTo>
                  <a:cubicBezTo>
                    <a:pt x="2005" y="978"/>
                    <a:pt x="1654" y="1279"/>
                    <a:pt x="1078" y="1329"/>
                  </a:cubicBezTo>
                  <a:cubicBezTo>
                    <a:pt x="1052" y="1331"/>
                    <a:pt x="1027" y="1333"/>
                    <a:pt x="1002" y="1333"/>
                  </a:cubicBezTo>
                  <a:cubicBezTo>
                    <a:pt x="479" y="1333"/>
                    <a:pt x="252" y="841"/>
                    <a:pt x="276" y="577"/>
                  </a:cubicBezTo>
                  <a:cubicBezTo>
                    <a:pt x="376" y="377"/>
                    <a:pt x="376" y="201"/>
                    <a:pt x="376" y="101"/>
                  </a:cubicBezTo>
                  <a:lnTo>
                    <a:pt x="376" y="101"/>
                  </a:lnTo>
                  <a:cubicBezTo>
                    <a:pt x="251" y="226"/>
                    <a:pt x="100" y="427"/>
                    <a:pt x="75" y="703"/>
                  </a:cubicBezTo>
                  <a:cubicBezTo>
                    <a:pt x="0" y="1104"/>
                    <a:pt x="226" y="1530"/>
                    <a:pt x="1203" y="1605"/>
                  </a:cubicBezTo>
                  <a:lnTo>
                    <a:pt x="1253" y="1605"/>
                  </a:lnTo>
                  <a:cubicBezTo>
                    <a:pt x="1275" y="1606"/>
                    <a:pt x="1297" y="1607"/>
                    <a:pt x="1318" y="1607"/>
                  </a:cubicBezTo>
                  <a:cubicBezTo>
                    <a:pt x="2217" y="1607"/>
                    <a:pt x="2455" y="596"/>
                    <a:pt x="2406" y="327"/>
                  </a:cubicBezTo>
                  <a:cubicBezTo>
                    <a:pt x="2381" y="226"/>
                    <a:pt x="2306" y="101"/>
                    <a:pt x="2155"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4035875" y="3965575"/>
              <a:ext cx="55775" cy="99100"/>
            </a:xfrm>
            <a:custGeom>
              <a:avLst/>
              <a:gdLst/>
              <a:ahLst/>
              <a:cxnLst/>
              <a:rect l="l" t="t" r="r" b="b"/>
              <a:pathLst>
                <a:path w="2231" h="3964" extrusionOk="0">
                  <a:moveTo>
                    <a:pt x="2080" y="1"/>
                  </a:moveTo>
                  <a:lnTo>
                    <a:pt x="176" y="1304"/>
                  </a:lnTo>
                  <a:cubicBezTo>
                    <a:pt x="176" y="1304"/>
                    <a:pt x="276" y="1955"/>
                    <a:pt x="301" y="2382"/>
                  </a:cubicBezTo>
                  <a:cubicBezTo>
                    <a:pt x="326" y="2507"/>
                    <a:pt x="326" y="2632"/>
                    <a:pt x="326" y="2707"/>
                  </a:cubicBezTo>
                  <a:cubicBezTo>
                    <a:pt x="301" y="2983"/>
                    <a:pt x="0" y="3033"/>
                    <a:pt x="0" y="3033"/>
                  </a:cubicBezTo>
                  <a:cubicBezTo>
                    <a:pt x="0" y="3033"/>
                    <a:pt x="0" y="3910"/>
                    <a:pt x="902" y="3960"/>
                  </a:cubicBezTo>
                  <a:cubicBezTo>
                    <a:pt x="941" y="3963"/>
                    <a:pt x="979" y="3964"/>
                    <a:pt x="1016" y="3964"/>
                  </a:cubicBezTo>
                  <a:cubicBezTo>
                    <a:pt x="1808" y="3964"/>
                    <a:pt x="2111" y="3462"/>
                    <a:pt x="2231" y="2983"/>
                  </a:cubicBezTo>
                  <a:cubicBezTo>
                    <a:pt x="2130" y="2707"/>
                    <a:pt x="2105" y="2181"/>
                    <a:pt x="2080" y="1655"/>
                  </a:cubicBezTo>
                  <a:cubicBezTo>
                    <a:pt x="2055" y="853"/>
                    <a:pt x="2080" y="1"/>
                    <a:pt x="2080" y="1"/>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4040250" y="3965575"/>
              <a:ext cx="47650" cy="59550"/>
            </a:xfrm>
            <a:custGeom>
              <a:avLst/>
              <a:gdLst/>
              <a:ahLst/>
              <a:cxnLst/>
              <a:rect l="l" t="t" r="r" b="b"/>
              <a:pathLst>
                <a:path w="1906" h="2382" extrusionOk="0">
                  <a:moveTo>
                    <a:pt x="1905" y="1"/>
                  </a:moveTo>
                  <a:lnTo>
                    <a:pt x="1" y="1304"/>
                  </a:lnTo>
                  <a:cubicBezTo>
                    <a:pt x="1" y="1304"/>
                    <a:pt x="101" y="1955"/>
                    <a:pt x="126" y="2382"/>
                  </a:cubicBezTo>
                  <a:cubicBezTo>
                    <a:pt x="377" y="2382"/>
                    <a:pt x="778" y="2356"/>
                    <a:pt x="1179" y="2206"/>
                  </a:cubicBezTo>
                  <a:cubicBezTo>
                    <a:pt x="1529" y="2056"/>
                    <a:pt x="1780" y="1855"/>
                    <a:pt x="1905" y="1655"/>
                  </a:cubicBezTo>
                  <a:cubicBezTo>
                    <a:pt x="1880" y="853"/>
                    <a:pt x="1905" y="1"/>
                    <a:pt x="1905"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3998275" y="3954925"/>
              <a:ext cx="26325" cy="32600"/>
            </a:xfrm>
            <a:custGeom>
              <a:avLst/>
              <a:gdLst/>
              <a:ahLst/>
              <a:cxnLst/>
              <a:rect l="l" t="t" r="r" b="b"/>
              <a:pathLst>
                <a:path w="1053" h="1304" extrusionOk="0">
                  <a:moveTo>
                    <a:pt x="365" y="0"/>
                  </a:moveTo>
                  <a:cubicBezTo>
                    <a:pt x="361" y="0"/>
                    <a:pt x="356" y="0"/>
                    <a:pt x="351" y="0"/>
                  </a:cubicBezTo>
                  <a:cubicBezTo>
                    <a:pt x="51" y="0"/>
                    <a:pt x="0" y="276"/>
                    <a:pt x="51" y="527"/>
                  </a:cubicBezTo>
                  <a:cubicBezTo>
                    <a:pt x="76" y="777"/>
                    <a:pt x="326" y="1304"/>
                    <a:pt x="627" y="1304"/>
                  </a:cubicBezTo>
                  <a:cubicBezTo>
                    <a:pt x="953" y="1279"/>
                    <a:pt x="1003" y="1128"/>
                    <a:pt x="1028" y="1053"/>
                  </a:cubicBezTo>
                  <a:cubicBezTo>
                    <a:pt x="1053" y="979"/>
                    <a:pt x="735" y="0"/>
                    <a:pt x="365"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4003275" y="3958725"/>
              <a:ext cx="15075" cy="25050"/>
            </a:xfrm>
            <a:custGeom>
              <a:avLst/>
              <a:gdLst/>
              <a:ahLst/>
              <a:cxnLst/>
              <a:rect l="l" t="t" r="r" b="b"/>
              <a:pathLst>
                <a:path w="603" h="1002" extrusionOk="0">
                  <a:moveTo>
                    <a:pt x="126" y="0"/>
                  </a:moveTo>
                  <a:cubicBezTo>
                    <a:pt x="59" y="0"/>
                    <a:pt x="1" y="69"/>
                    <a:pt x="1" y="224"/>
                  </a:cubicBezTo>
                  <a:cubicBezTo>
                    <a:pt x="1" y="475"/>
                    <a:pt x="126" y="676"/>
                    <a:pt x="126" y="676"/>
                  </a:cubicBezTo>
                  <a:cubicBezTo>
                    <a:pt x="126" y="676"/>
                    <a:pt x="76" y="325"/>
                    <a:pt x="151" y="249"/>
                  </a:cubicBezTo>
                  <a:cubicBezTo>
                    <a:pt x="166" y="235"/>
                    <a:pt x="181" y="229"/>
                    <a:pt x="197" y="229"/>
                  </a:cubicBezTo>
                  <a:cubicBezTo>
                    <a:pt x="291" y="229"/>
                    <a:pt x="402" y="450"/>
                    <a:pt x="402" y="450"/>
                  </a:cubicBezTo>
                  <a:cubicBezTo>
                    <a:pt x="402" y="450"/>
                    <a:pt x="378" y="442"/>
                    <a:pt x="347" y="442"/>
                  </a:cubicBezTo>
                  <a:cubicBezTo>
                    <a:pt x="302" y="442"/>
                    <a:pt x="241" y="460"/>
                    <a:pt x="226" y="550"/>
                  </a:cubicBezTo>
                  <a:cubicBezTo>
                    <a:pt x="176" y="701"/>
                    <a:pt x="277" y="801"/>
                    <a:pt x="427" y="901"/>
                  </a:cubicBezTo>
                  <a:cubicBezTo>
                    <a:pt x="412" y="911"/>
                    <a:pt x="395" y="915"/>
                    <a:pt x="377" y="915"/>
                  </a:cubicBezTo>
                  <a:cubicBezTo>
                    <a:pt x="307" y="915"/>
                    <a:pt x="227" y="851"/>
                    <a:pt x="226" y="851"/>
                  </a:cubicBezTo>
                  <a:lnTo>
                    <a:pt x="226" y="851"/>
                  </a:lnTo>
                  <a:cubicBezTo>
                    <a:pt x="227" y="851"/>
                    <a:pt x="352" y="1001"/>
                    <a:pt x="452" y="1001"/>
                  </a:cubicBezTo>
                  <a:cubicBezTo>
                    <a:pt x="552" y="1001"/>
                    <a:pt x="602" y="826"/>
                    <a:pt x="602" y="826"/>
                  </a:cubicBezTo>
                  <a:lnTo>
                    <a:pt x="602" y="826"/>
                  </a:lnTo>
                  <a:cubicBezTo>
                    <a:pt x="602" y="826"/>
                    <a:pt x="590" y="828"/>
                    <a:pt x="570" y="828"/>
                  </a:cubicBezTo>
                  <a:cubicBezTo>
                    <a:pt x="510" y="828"/>
                    <a:pt x="383" y="813"/>
                    <a:pt x="327" y="701"/>
                  </a:cubicBezTo>
                  <a:cubicBezTo>
                    <a:pt x="277" y="550"/>
                    <a:pt x="502" y="525"/>
                    <a:pt x="502" y="525"/>
                  </a:cubicBezTo>
                  <a:cubicBezTo>
                    <a:pt x="502" y="525"/>
                    <a:pt x="352" y="174"/>
                    <a:pt x="252" y="74"/>
                  </a:cubicBezTo>
                  <a:cubicBezTo>
                    <a:pt x="213" y="26"/>
                    <a:pt x="168" y="0"/>
                    <a:pt x="126"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4013300" y="3931125"/>
              <a:ext cx="75850" cy="84400"/>
            </a:xfrm>
            <a:custGeom>
              <a:avLst/>
              <a:gdLst/>
              <a:ahLst/>
              <a:cxnLst/>
              <a:rect l="l" t="t" r="r" b="b"/>
              <a:pathLst>
                <a:path w="3034" h="3376" extrusionOk="0">
                  <a:moveTo>
                    <a:pt x="1680" y="0"/>
                  </a:moveTo>
                  <a:cubicBezTo>
                    <a:pt x="1576" y="104"/>
                    <a:pt x="1427" y="164"/>
                    <a:pt x="1282" y="164"/>
                  </a:cubicBezTo>
                  <a:cubicBezTo>
                    <a:pt x="1183" y="164"/>
                    <a:pt x="1085" y="136"/>
                    <a:pt x="1003" y="75"/>
                  </a:cubicBezTo>
                  <a:lnTo>
                    <a:pt x="1003" y="75"/>
                  </a:lnTo>
                  <a:cubicBezTo>
                    <a:pt x="1054" y="251"/>
                    <a:pt x="878" y="426"/>
                    <a:pt x="703" y="426"/>
                  </a:cubicBezTo>
                  <a:cubicBezTo>
                    <a:pt x="680" y="429"/>
                    <a:pt x="657" y="431"/>
                    <a:pt x="635" y="431"/>
                  </a:cubicBezTo>
                  <a:cubicBezTo>
                    <a:pt x="489" y="431"/>
                    <a:pt x="367" y="363"/>
                    <a:pt x="302" y="276"/>
                  </a:cubicBezTo>
                  <a:cubicBezTo>
                    <a:pt x="302" y="376"/>
                    <a:pt x="126" y="501"/>
                    <a:pt x="1" y="526"/>
                  </a:cubicBezTo>
                  <a:cubicBezTo>
                    <a:pt x="1" y="627"/>
                    <a:pt x="26" y="702"/>
                    <a:pt x="26" y="802"/>
                  </a:cubicBezTo>
                  <a:cubicBezTo>
                    <a:pt x="101" y="1429"/>
                    <a:pt x="226" y="2181"/>
                    <a:pt x="252" y="2356"/>
                  </a:cubicBezTo>
                  <a:cubicBezTo>
                    <a:pt x="377" y="2958"/>
                    <a:pt x="502" y="3208"/>
                    <a:pt x="753" y="3308"/>
                  </a:cubicBezTo>
                  <a:cubicBezTo>
                    <a:pt x="857" y="3355"/>
                    <a:pt x="992" y="3375"/>
                    <a:pt x="1143" y="3375"/>
                  </a:cubicBezTo>
                  <a:cubicBezTo>
                    <a:pt x="1650" y="3375"/>
                    <a:pt x="2331" y="3141"/>
                    <a:pt x="2582" y="2832"/>
                  </a:cubicBezTo>
                  <a:cubicBezTo>
                    <a:pt x="2833" y="2506"/>
                    <a:pt x="2908" y="2105"/>
                    <a:pt x="2983" y="1704"/>
                  </a:cubicBezTo>
                  <a:cubicBezTo>
                    <a:pt x="3008" y="1604"/>
                    <a:pt x="3008" y="1504"/>
                    <a:pt x="3033" y="1404"/>
                  </a:cubicBezTo>
                  <a:lnTo>
                    <a:pt x="2958" y="1404"/>
                  </a:lnTo>
                  <a:cubicBezTo>
                    <a:pt x="2858" y="1379"/>
                    <a:pt x="2758" y="1303"/>
                    <a:pt x="2708" y="1203"/>
                  </a:cubicBezTo>
                  <a:cubicBezTo>
                    <a:pt x="2658" y="1078"/>
                    <a:pt x="2658" y="927"/>
                    <a:pt x="2758" y="827"/>
                  </a:cubicBezTo>
                  <a:cubicBezTo>
                    <a:pt x="2457" y="752"/>
                    <a:pt x="2282" y="426"/>
                    <a:pt x="2357" y="176"/>
                  </a:cubicBezTo>
                  <a:lnTo>
                    <a:pt x="2357" y="176"/>
                  </a:lnTo>
                  <a:cubicBezTo>
                    <a:pt x="2289" y="205"/>
                    <a:pt x="2215" y="220"/>
                    <a:pt x="2141" y="220"/>
                  </a:cubicBezTo>
                  <a:cubicBezTo>
                    <a:pt x="1965" y="220"/>
                    <a:pt x="1786" y="141"/>
                    <a:pt x="1680"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4013300" y="3931125"/>
              <a:ext cx="75850" cy="42625"/>
            </a:xfrm>
            <a:custGeom>
              <a:avLst/>
              <a:gdLst/>
              <a:ahLst/>
              <a:cxnLst/>
              <a:rect l="l" t="t" r="r" b="b"/>
              <a:pathLst>
                <a:path w="3034" h="1705" extrusionOk="0">
                  <a:moveTo>
                    <a:pt x="1680" y="0"/>
                  </a:moveTo>
                  <a:cubicBezTo>
                    <a:pt x="1576" y="104"/>
                    <a:pt x="1427" y="164"/>
                    <a:pt x="1282" y="164"/>
                  </a:cubicBezTo>
                  <a:cubicBezTo>
                    <a:pt x="1183" y="164"/>
                    <a:pt x="1085" y="136"/>
                    <a:pt x="1003" y="75"/>
                  </a:cubicBezTo>
                  <a:lnTo>
                    <a:pt x="1003" y="75"/>
                  </a:lnTo>
                  <a:cubicBezTo>
                    <a:pt x="1054" y="251"/>
                    <a:pt x="878" y="426"/>
                    <a:pt x="703" y="426"/>
                  </a:cubicBezTo>
                  <a:cubicBezTo>
                    <a:pt x="680" y="429"/>
                    <a:pt x="657" y="431"/>
                    <a:pt x="635" y="431"/>
                  </a:cubicBezTo>
                  <a:cubicBezTo>
                    <a:pt x="489" y="431"/>
                    <a:pt x="367" y="363"/>
                    <a:pt x="302" y="276"/>
                  </a:cubicBezTo>
                  <a:cubicBezTo>
                    <a:pt x="302" y="376"/>
                    <a:pt x="126" y="501"/>
                    <a:pt x="1" y="526"/>
                  </a:cubicBezTo>
                  <a:cubicBezTo>
                    <a:pt x="1" y="627"/>
                    <a:pt x="26" y="702"/>
                    <a:pt x="26" y="802"/>
                  </a:cubicBezTo>
                  <a:cubicBezTo>
                    <a:pt x="176" y="777"/>
                    <a:pt x="277" y="677"/>
                    <a:pt x="377" y="551"/>
                  </a:cubicBezTo>
                  <a:cubicBezTo>
                    <a:pt x="453" y="628"/>
                    <a:pt x="574" y="661"/>
                    <a:pt x="694" y="661"/>
                  </a:cubicBezTo>
                  <a:cubicBezTo>
                    <a:pt x="730" y="661"/>
                    <a:pt x="767" y="658"/>
                    <a:pt x="803" y="652"/>
                  </a:cubicBezTo>
                  <a:cubicBezTo>
                    <a:pt x="953" y="627"/>
                    <a:pt x="1079" y="526"/>
                    <a:pt x="1154" y="376"/>
                  </a:cubicBezTo>
                  <a:cubicBezTo>
                    <a:pt x="1210" y="432"/>
                    <a:pt x="1281" y="461"/>
                    <a:pt x="1355" y="461"/>
                  </a:cubicBezTo>
                  <a:cubicBezTo>
                    <a:pt x="1379" y="461"/>
                    <a:pt x="1404" y="457"/>
                    <a:pt x="1429" y="451"/>
                  </a:cubicBezTo>
                  <a:cubicBezTo>
                    <a:pt x="1530" y="426"/>
                    <a:pt x="1630" y="376"/>
                    <a:pt x="1705" y="301"/>
                  </a:cubicBezTo>
                  <a:cubicBezTo>
                    <a:pt x="1792" y="388"/>
                    <a:pt x="1936" y="456"/>
                    <a:pt x="2071" y="456"/>
                  </a:cubicBezTo>
                  <a:cubicBezTo>
                    <a:pt x="2091" y="456"/>
                    <a:pt x="2111" y="455"/>
                    <a:pt x="2131" y="451"/>
                  </a:cubicBezTo>
                  <a:cubicBezTo>
                    <a:pt x="2131" y="577"/>
                    <a:pt x="2156" y="702"/>
                    <a:pt x="2231" y="777"/>
                  </a:cubicBezTo>
                  <a:cubicBezTo>
                    <a:pt x="2307" y="852"/>
                    <a:pt x="2407" y="902"/>
                    <a:pt x="2507" y="978"/>
                  </a:cubicBezTo>
                  <a:cubicBezTo>
                    <a:pt x="2432" y="1153"/>
                    <a:pt x="2482" y="1379"/>
                    <a:pt x="2607" y="1529"/>
                  </a:cubicBezTo>
                  <a:cubicBezTo>
                    <a:pt x="2708" y="1629"/>
                    <a:pt x="2833" y="1704"/>
                    <a:pt x="2983" y="1704"/>
                  </a:cubicBezTo>
                  <a:cubicBezTo>
                    <a:pt x="3008" y="1604"/>
                    <a:pt x="3008" y="1504"/>
                    <a:pt x="3033" y="1404"/>
                  </a:cubicBezTo>
                  <a:lnTo>
                    <a:pt x="2958" y="1404"/>
                  </a:lnTo>
                  <a:cubicBezTo>
                    <a:pt x="2858" y="1379"/>
                    <a:pt x="2758" y="1303"/>
                    <a:pt x="2708" y="1203"/>
                  </a:cubicBezTo>
                  <a:cubicBezTo>
                    <a:pt x="2658" y="1078"/>
                    <a:pt x="2658" y="927"/>
                    <a:pt x="2758" y="827"/>
                  </a:cubicBezTo>
                  <a:cubicBezTo>
                    <a:pt x="2457" y="752"/>
                    <a:pt x="2282" y="426"/>
                    <a:pt x="2357" y="176"/>
                  </a:cubicBezTo>
                  <a:lnTo>
                    <a:pt x="2357" y="176"/>
                  </a:lnTo>
                  <a:cubicBezTo>
                    <a:pt x="2289" y="205"/>
                    <a:pt x="2215" y="220"/>
                    <a:pt x="2141" y="220"/>
                  </a:cubicBezTo>
                  <a:cubicBezTo>
                    <a:pt x="1965" y="220"/>
                    <a:pt x="1786" y="141"/>
                    <a:pt x="1680"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4082875" y="3951775"/>
              <a:ext cx="27575" cy="34525"/>
            </a:xfrm>
            <a:custGeom>
              <a:avLst/>
              <a:gdLst/>
              <a:ahLst/>
              <a:cxnLst/>
              <a:rect l="l" t="t" r="r" b="b"/>
              <a:pathLst>
                <a:path w="1103" h="1381" extrusionOk="0">
                  <a:moveTo>
                    <a:pt x="713" y="1"/>
                  </a:moveTo>
                  <a:cubicBezTo>
                    <a:pt x="318" y="1"/>
                    <a:pt x="0" y="1055"/>
                    <a:pt x="25" y="1129"/>
                  </a:cubicBezTo>
                  <a:cubicBezTo>
                    <a:pt x="25" y="1204"/>
                    <a:pt x="100" y="1380"/>
                    <a:pt x="426" y="1380"/>
                  </a:cubicBezTo>
                  <a:cubicBezTo>
                    <a:pt x="433" y="1380"/>
                    <a:pt x="441" y="1380"/>
                    <a:pt x="448" y="1380"/>
                  </a:cubicBezTo>
                  <a:cubicBezTo>
                    <a:pt x="787" y="1380"/>
                    <a:pt x="1028" y="823"/>
                    <a:pt x="1052" y="578"/>
                  </a:cubicBezTo>
                  <a:cubicBezTo>
                    <a:pt x="1103" y="302"/>
                    <a:pt x="1052" y="26"/>
                    <a:pt x="727" y="1"/>
                  </a:cubicBezTo>
                  <a:cubicBezTo>
                    <a:pt x="722" y="1"/>
                    <a:pt x="717" y="1"/>
                    <a:pt x="713"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4089125" y="3956225"/>
              <a:ext cx="16325" cy="26300"/>
            </a:xfrm>
            <a:custGeom>
              <a:avLst/>
              <a:gdLst/>
              <a:ahLst/>
              <a:cxnLst/>
              <a:rect l="l" t="t" r="r" b="b"/>
              <a:pathLst>
                <a:path w="653" h="1052" extrusionOk="0">
                  <a:moveTo>
                    <a:pt x="510" y="0"/>
                  </a:moveTo>
                  <a:cubicBezTo>
                    <a:pt x="464" y="0"/>
                    <a:pt x="415" y="26"/>
                    <a:pt x="376" y="74"/>
                  </a:cubicBezTo>
                  <a:cubicBezTo>
                    <a:pt x="251" y="174"/>
                    <a:pt x="126" y="550"/>
                    <a:pt x="126" y="550"/>
                  </a:cubicBezTo>
                  <a:cubicBezTo>
                    <a:pt x="126" y="550"/>
                    <a:pt x="351" y="575"/>
                    <a:pt x="276" y="725"/>
                  </a:cubicBezTo>
                  <a:cubicBezTo>
                    <a:pt x="226" y="876"/>
                    <a:pt x="0" y="876"/>
                    <a:pt x="0" y="876"/>
                  </a:cubicBezTo>
                  <a:cubicBezTo>
                    <a:pt x="0" y="876"/>
                    <a:pt x="76" y="1051"/>
                    <a:pt x="176" y="1051"/>
                  </a:cubicBezTo>
                  <a:cubicBezTo>
                    <a:pt x="276" y="1051"/>
                    <a:pt x="401" y="901"/>
                    <a:pt x="401" y="901"/>
                  </a:cubicBezTo>
                  <a:lnTo>
                    <a:pt x="401" y="901"/>
                  </a:lnTo>
                  <a:cubicBezTo>
                    <a:pt x="401" y="901"/>
                    <a:pt x="321" y="965"/>
                    <a:pt x="238" y="965"/>
                  </a:cubicBezTo>
                  <a:cubicBezTo>
                    <a:pt x="217" y="965"/>
                    <a:pt x="196" y="961"/>
                    <a:pt x="176" y="951"/>
                  </a:cubicBezTo>
                  <a:cubicBezTo>
                    <a:pt x="351" y="851"/>
                    <a:pt x="452" y="725"/>
                    <a:pt x="401" y="575"/>
                  </a:cubicBezTo>
                  <a:cubicBezTo>
                    <a:pt x="388" y="481"/>
                    <a:pt x="338" y="459"/>
                    <a:pt x="295" y="459"/>
                  </a:cubicBezTo>
                  <a:cubicBezTo>
                    <a:pt x="258" y="459"/>
                    <a:pt x="226" y="475"/>
                    <a:pt x="226" y="475"/>
                  </a:cubicBezTo>
                  <a:cubicBezTo>
                    <a:pt x="226" y="475"/>
                    <a:pt x="332" y="246"/>
                    <a:pt x="425" y="246"/>
                  </a:cubicBezTo>
                  <a:cubicBezTo>
                    <a:pt x="443" y="246"/>
                    <a:pt x="461" y="254"/>
                    <a:pt x="477" y="274"/>
                  </a:cubicBezTo>
                  <a:cubicBezTo>
                    <a:pt x="552" y="324"/>
                    <a:pt x="527" y="700"/>
                    <a:pt x="527" y="700"/>
                  </a:cubicBezTo>
                  <a:cubicBezTo>
                    <a:pt x="527" y="700"/>
                    <a:pt x="652" y="500"/>
                    <a:pt x="652" y="224"/>
                  </a:cubicBezTo>
                  <a:cubicBezTo>
                    <a:pt x="652" y="69"/>
                    <a:pt x="585" y="0"/>
                    <a:pt x="510"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4040675" y="4000800"/>
              <a:ext cx="14975" cy="6025"/>
            </a:xfrm>
            <a:custGeom>
              <a:avLst/>
              <a:gdLst/>
              <a:ahLst/>
              <a:cxnLst/>
              <a:rect l="l" t="t" r="r" b="b"/>
              <a:pathLst>
                <a:path w="599" h="241" extrusionOk="0">
                  <a:moveTo>
                    <a:pt x="302" y="0"/>
                  </a:moveTo>
                  <a:cubicBezTo>
                    <a:pt x="175" y="0"/>
                    <a:pt x="43" y="74"/>
                    <a:pt x="9" y="196"/>
                  </a:cubicBezTo>
                  <a:cubicBezTo>
                    <a:pt x="1" y="226"/>
                    <a:pt x="59" y="240"/>
                    <a:pt x="137" y="240"/>
                  </a:cubicBezTo>
                  <a:cubicBezTo>
                    <a:pt x="315" y="240"/>
                    <a:pt x="599" y="167"/>
                    <a:pt x="460" y="45"/>
                  </a:cubicBezTo>
                  <a:cubicBezTo>
                    <a:pt x="414" y="15"/>
                    <a:pt x="358" y="0"/>
                    <a:pt x="302"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4033975" y="3980625"/>
              <a:ext cx="29475" cy="15775"/>
            </a:xfrm>
            <a:custGeom>
              <a:avLst/>
              <a:gdLst/>
              <a:ahLst/>
              <a:cxnLst/>
              <a:rect l="l" t="t" r="r" b="b"/>
              <a:pathLst>
                <a:path w="1179" h="631" extrusionOk="0">
                  <a:moveTo>
                    <a:pt x="1179" y="0"/>
                  </a:moveTo>
                  <a:cubicBezTo>
                    <a:pt x="1179" y="0"/>
                    <a:pt x="878" y="176"/>
                    <a:pt x="602" y="226"/>
                  </a:cubicBezTo>
                  <a:cubicBezTo>
                    <a:pt x="352" y="276"/>
                    <a:pt x="1" y="276"/>
                    <a:pt x="1" y="276"/>
                  </a:cubicBezTo>
                  <a:cubicBezTo>
                    <a:pt x="1" y="276"/>
                    <a:pt x="156" y="631"/>
                    <a:pt x="572" y="631"/>
                  </a:cubicBezTo>
                  <a:cubicBezTo>
                    <a:pt x="598" y="631"/>
                    <a:pt x="625" y="630"/>
                    <a:pt x="653" y="627"/>
                  </a:cubicBezTo>
                  <a:cubicBezTo>
                    <a:pt x="1129" y="602"/>
                    <a:pt x="1179" y="0"/>
                    <a:pt x="1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4033975" y="3980625"/>
              <a:ext cx="29475" cy="8025"/>
            </a:xfrm>
            <a:custGeom>
              <a:avLst/>
              <a:gdLst/>
              <a:ahLst/>
              <a:cxnLst/>
              <a:rect l="l" t="t" r="r" b="b"/>
              <a:pathLst>
                <a:path w="1179" h="321" extrusionOk="0">
                  <a:moveTo>
                    <a:pt x="1179" y="0"/>
                  </a:moveTo>
                  <a:cubicBezTo>
                    <a:pt x="1179" y="0"/>
                    <a:pt x="552" y="226"/>
                    <a:pt x="1" y="276"/>
                  </a:cubicBezTo>
                  <a:cubicBezTo>
                    <a:pt x="1" y="276"/>
                    <a:pt x="90" y="320"/>
                    <a:pt x="268" y="320"/>
                  </a:cubicBezTo>
                  <a:cubicBezTo>
                    <a:pt x="357" y="320"/>
                    <a:pt x="469" y="309"/>
                    <a:pt x="602" y="276"/>
                  </a:cubicBezTo>
                  <a:cubicBezTo>
                    <a:pt x="1003" y="176"/>
                    <a:pt x="1179" y="0"/>
                    <a:pt x="117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032100" y="3951800"/>
              <a:ext cx="15075" cy="25075"/>
            </a:xfrm>
            <a:custGeom>
              <a:avLst/>
              <a:gdLst/>
              <a:ahLst/>
              <a:cxnLst/>
              <a:rect l="l" t="t" r="r" b="b"/>
              <a:pathLst>
                <a:path w="603" h="1003" extrusionOk="0">
                  <a:moveTo>
                    <a:pt x="327" y="0"/>
                  </a:moveTo>
                  <a:cubicBezTo>
                    <a:pt x="327" y="0"/>
                    <a:pt x="377" y="426"/>
                    <a:pt x="302" y="652"/>
                  </a:cubicBezTo>
                  <a:cubicBezTo>
                    <a:pt x="226" y="827"/>
                    <a:pt x="1" y="1003"/>
                    <a:pt x="1" y="1003"/>
                  </a:cubicBezTo>
                  <a:cubicBezTo>
                    <a:pt x="1" y="1003"/>
                    <a:pt x="377" y="978"/>
                    <a:pt x="477" y="702"/>
                  </a:cubicBezTo>
                  <a:cubicBezTo>
                    <a:pt x="602" y="451"/>
                    <a:pt x="327" y="0"/>
                    <a:pt x="32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4035175" y="3976925"/>
              <a:ext cx="9775" cy="2925"/>
            </a:xfrm>
            <a:custGeom>
              <a:avLst/>
              <a:gdLst/>
              <a:ahLst/>
              <a:cxnLst/>
              <a:rect l="l" t="t" r="r" b="b"/>
              <a:pathLst>
                <a:path w="391" h="117" extrusionOk="0">
                  <a:moveTo>
                    <a:pt x="222" y="0"/>
                  </a:moveTo>
                  <a:cubicBezTo>
                    <a:pt x="116" y="0"/>
                    <a:pt x="1" y="20"/>
                    <a:pt x="28" y="48"/>
                  </a:cubicBezTo>
                  <a:cubicBezTo>
                    <a:pt x="73" y="78"/>
                    <a:pt x="162" y="116"/>
                    <a:pt x="243" y="116"/>
                  </a:cubicBezTo>
                  <a:cubicBezTo>
                    <a:pt x="298" y="116"/>
                    <a:pt x="349" y="99"/>
                    <a:pt x="379" y="48"/>
                  </a:cubicBezTo>
                  <a:cubicBezTo>
                    <a:pt x="390" y="14"/>
                    <a:pt x="310" y="0"/>
                    <a:pt x="222"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018325" y="3946100"/>
              <a:ext cx="18825" cy="6350"/>
            </a:xfrm>
            <a:custGeom>
              <a:avLst/>
              <a:gdLst/>
              <a:ahLst/>
              <a:cxnLst/>
              <a:rect l="l" t="t" r="r" b="b"/>
              <a:pathLst>
                <a:path w="753" h="254" extrusionOk="0">
                  <a:moveTo>
                    <a:pt x="348" y="0"/>
                  </a:moveTo>
                  <a:cubicBezTo>
                    <a:pt x="110" y="0"/>
                    <a:pt x="0" y="155"/>
                    <a:pt x="0" y="178"/>
                  </a:cubicBezTo>
                  <a:cubicBezTo>
                    <a:pt x="0" y="178"/>
                    <a:pt x="752" y="253"/>
                    <a:pt x="752" y="253"/>
                  </a:cubicBezTo>
                  <a:cubicBezTo>
                    <a:pt x="752" y="253"/>
                    <a:pt x="677" y="28"/>
                    <a:pt x="401" y="3"/>
                  </a:cubicBezTo>
                  <a:cubicBezTo>
                    <a:pt x="383" y="1"/>
                    <a:pt x="365"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4017700" y="3958650"/>
              <a:ext cx="18825" cy="6950"/>
            </a:xfrm>
            <a:custGeom>
              <a:avLst/>
              <a:gdLst/>
              <a:ahLst/>
              <a:cxnLst/>
              <a:rect l="l" t="t" r="r" b="b"/>
              <a:pathLst>
                <a:path w="753" h="278" extrusionOk="0">
                  <a:moveTo>
                    <a:pt x="366" y="0"/>
                  </a:moveTo>
                  <a:cubicBezTo>
                    <a:pt x="93" y="0"/>
                    <a:pt x="0" y="278"/>
                    <a:pt x="0" y="278"/>
                  </a:cubicBezTo>
                  <a:cubicBezTo>
                    <a:pt x="0" y="278"/>
                    <a:pt x="101" y="200"/>
                    <a:pt x="323" y="200"/>
                  </a:cubicBezTo>
                  <a:cubicBezTo>
                    <a:pt x="435" y="200"/>
                    <a:pt x="577" y="219"/>
                    <a:pt x="752" y="278"/>
                  </a:cubicBezTo>
                  <a:cubicBezTo>
                    <a:pt x="752" y="278"/>
                    <a:pt x="702" y="52"/>
                    <a:pt x="401" y="2"/>
                  </a:cubicBezTo>
                  <a:cubicBezTo>
                    <a:pt x="389" y="1"/>
                    <a:pt x="378"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4051525" y="3944850"/>
              <a:ext cx="18825" cy="6450"/>
            </a:xfrm>
            <a:custGeom>
              <a:avLst/>
              <a:gdLst/>
              <a:ahLst/>
              <a:cxnLst/>
              <a:rect l="l" t="t" r="r" b="b"/>
              <a:pathLst>
                <a:path w="753" h="258" extrusionOk="0">
                  <a:moveTo>
                    <a:pt x="330" y="0"/>
                  </a:moveTo>
                  <a:cubicBezTo>
                    <a:pt x="90" y="0"/>
                    <a:pt x="1" y="178"/>
                    <a:pt x="1" y="178"/>
                  </a:cubicBezTo>
                  <a:cubicBezTo>
                    <a:pt x="1" y="178"/>
                    <a:pt x="595" y="257"/>
                    <a:pt x="727" y="257"/>
                  </a:cubicBezTo>
                  <a:cubicBezTo>
                    <a:pt x="743" y="257"/>
                    <a:pt x="753" y="256"/>
                    <a:pt x="753" y="253"/>
                  </a:cubicBezTo>
                  <a:cubicBezTo>
                    <a:pt x="753" y="253"/>
                    <a:pt x="652" y="53"/>
                    <a:pt x="377" y="2"/>
                  </a:cubicBezTo>
                  <a:cubicBezTo>
                    <a:pt x="360" y="1"/>
                    <a:pt x="34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4051525" y="3958550"/>
              <a:ext cx="18200" cy="7050"/>
            </a:xfrm>
            <a:custGeom>
              <a:avLst/>
              <a:gdLst/>
              <a:ahLst/>
              <a:cxnLst/>
              <a:rect l="l" t="t" r="r" b="b"/>
              <a:pathLst>
                <a:path w="728" h="282" extrusionOk="0">
                  <a:moveTo>
                    <a:pt x="388" y="1"/>
                  </a:moveTo>
                  <a:cubicBezTo>
                    <a:pt x="368" y="1"/>
                    <a:pt x="348" y="2"/>
                    <a:pt x="327" y="6"/>
                  </a:cubicBezTo>
                  <a:cubicBezTo>
                    <a:pt x="26" y="31"/>
                    <a:pt x="1" y="282"/>
                    <a:pt x="1" y="282"/>
                  </a:cubicBezTo>
                  <a:cubicBezTo>
                    <a:pt x="176" y="223"/>
                    <a:pt x="315" y="204"/>
                    <a:pt x="423" y="204"/>
                  </a:cubicBezTo>
                  <a:cubicBezTo>
                    <a:pt x="638" y="204"/>
                    <a:pt x="728" y="282"/>
                    <a:pt x="728" y="282"/>
                  </a:cubicBezTo>
                  <a:cubicBezTo>
                    <a:pt x="728" y="282"/>
                    <a:pt x="641"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4104150" y="4109525"/>
              <a:ext cx="87125" cy="110475"/>
            </a:xfrm>
            <a:custGeom>
              <a:avLst/>
              <a:gdLst/>
              <a:ahLst/>
              <a:cxnLst/>
              <a:rect l="l" t="t" r="r" b="b"/>
              <a:pathLst>
                <a:path w="3485" h="4419" extrusionOk="0">
                  <a:moveTo>
                    <a:pt x="629" y="1"/>
                  </a:moveTo>
                  <a:cubicBezTo>
                    <a:pt x="563" y="1"/>
                    <a:pt x="502" y="10"/>
                    <a:pt x="452" y="32"/>
                  </a:cubicBezTo>
                  <a:cubicBezTo>
                    <a:pt x="126" y="157"/>
                    <a:pt x="1304" y="483"/>
                    <a:pt x="1555" y="809"/>
                  </a:cubicBezTo>
                  <a:cubicBezTo>
                    <a:pt x="1246" y="655"/>
                    <a:pt x="1020" y="618"/>
                    <a:pt x="852" y="618"/>
                  </a:cubicBezTo>
                  <a:cubicBezTo>
                    <a:pt x="774" y="618"/>
                    <a:pt x="708" y="626"/>
                    <a:pt x="653" y="634"/>
                  </a:cubicBezTo>
                  <a:cubicBezTo>
                    <a:pt x="502" y="634"/>
                    <a:pt x="252" y="834"/>
                    <a:pt x="176" y="959"/>
                  </a:cubicBezTo>
                  <a:cubicBezTo>
                    <a:pt x="176" y="984"/>
                    <a:pt x="176" y="1010"/>
                    <a:pt x="176" y="1010"/>
                  </a:cubicBezTo>
                  <a:cubicBezTo>
                    <a:pt x="151" y="1035"/>
                    <a:pt x="151" y="1060"/>
                    <a:pt x="151" y="1085"/>
                  </a:cubicBezTo>
                  <a:cubicBezTo>
                    <a:pt x="151" y="1185"/>
                    <a:pt x="151" y="1310"/>
                    <a:pt x="176" y="1411"/>
                  </a:cubicBezTo>
                  <a:cubicBezTo>
                    <a:pt x="176" y="1486"/>
                    <a:pt x="176" y="1536"/>
                    <a:pt x="176" y="1536"/>
                  </a:cubicBezTo>
                  <a:cubicBezTo>
                    <a:pt x="176" y="1536"/>
                    <a:pt x="1" y="1812"/>
                    <a:pt x="76" y="1962"/>
                  </a:cubicBezTo>
                  <a:cubicBezTo>
                    <a:pt x="163" y="2071"/>
                    <a:pt x="402" y="2332"/>
                    <a:pt x="513" y="2332"/>
                  </a:cubicBezTo>
                  <a:cubicBezTo>
                    <a:pt x="529" y="2332"/>
                    <a:pt x="543" y="2326"/>
                    <a:pt x="552" y="2313"/>
                  </a:cubicBezTo>
                  <a:cubicBezTo>
                    <a:pt x="602" y="2213"/>
                    <a:pt x="402" y="1862"/>
                    <a:pt x="402" y="1862"/>
                  </a:cubicBezTo>
                  <a:lnTo>
                    <a:pt x="728" y="1837"/>
                  </a:lnTo>
                  <a:cubicBezTo>
                    <a:pt x="728" y="1837"/>
                    <a:pt x="928" y="2288"/>
                    <a:pt x="1455" y="2563"/>
                  </a:cubicBezTo>
                  <a:cubicBezTo>
                    <a:pt x="1655" y="3566"/>
                    <a:pt x="2407" y="4418"/>
                    <a:pt x="2407" y="4418"/>
                  </a:cubicBezTo>
                  <a:lnTo>
                    <a:pt x="3485" y="3416"/>
                  </a:lnTo>
                  <a:lnTo>
                    <a:pt x="2332" y="2062"/>
                  </a:lnTo>
                  <a:cubicBezTo>
                    <a:pt x="2332" y="2062"/>
                    <a:pt x="2207" y="859"/>
                    <a:pt x="1931" y="583"/>
                  </a:cubicBezTo>
                  <a:cubicBezTo>
                    <a:pt x="1673" y="347"/>
                    <a:pt x="1029" y="1"/>
                    <a:pt x="629"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108550" y="4142825"/>
              <a:ext cx="21325" cy="5100"/>
            </a:xfrm>
            <a:custGeom>
              <a:avLst/>
              <a:gdLst/>
              <a:ahLst/>
              <a:cxnLst/>
              <a:rect l="l" t="t" r="r" b="b"/>
              <a:pathLst>
                <a:path w="853" h="204" extrusionOk="0">
                  <a:moveTo>
                    <a:pt x="682" y="1"/>
                  </a:moveTo>
                  <a:cubicBezTo>
                    <a:pt x="479" y="1"/>
                    <a:pt x="151" y="12"/>
                    <a:pt x="0" y="79"/>
                  </a:cubicBezTo>
                  <a:cubicBezTo>
                    <a:pt x="0" y="154"/>
                    <a:pt x="0" y="204"/>
                    <a:pt x="0" y="204"/>
                  </a:cubicBezTo>
                  <a:cubicBezTo>
                    <a:pt x="51" y="179"/>
                    <a:pt x="477" y="154"/>
                    <a:pt x="677" y="129"/>
                  </a:cubicBezTo>
                  <a:cubicBezTo>
                    <a:pt x="853" y="53"/>
                    <a:pt x="853" y="3"/>
                    <a:pt x="853" y="3"/>
                  </a:cubicBezTo>
                  <a:cubicBezTo>
                    <a:pt x="853" y="3"/>
                    <a:pt x="783" y="1"/>
                    <a:pt x="68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107925" y="4133500"/>
              <a:ext cx="28850" cy="3900"/>
            </a:xfrm>
            <a:custGeom>
              <a:avLst/>
              <a:gdLst/>
              <a:ahLst/>
              <a:cxnLst/>
              <a:rect l="l" t="t" r="r" b="b"/>
              <a:pathLst>
                <a:path w="1154" h="156" extrusionOk="0">
                  <a:moveTo>
                    <a:pt x="25" y="0"/>
                  </a:moveTo>
                  <a:cubicBezTo>
                    <a:pt x="25" y="25"/>
                    <a:pt x="25" y="51"/>
                    <a:pt x="25" y="51"/>
                  </a:cubicBezTo>
                  <a:cubicBezTo>
                    <a:pt x="0" y="76"/>
                    <a:pt x="0" y="101"/>
                    <a:pt x="0" y="126"/>
                  </a:cubicBezTo>
                  <a:cubicBezTo>
                    <a:pt x="37" y="122"/>
                    <a:pt x="78" y="121"/>
                    <a:pt x="122" y="121"/>
                  </a:cubicBezTo>
                  <a:cubicBezTo>
                    <a:pt x="332" y="121"/>
                    <a:pt x="605" y="156"/>
                    <a:pt x="753" y="156"/>
                  </a:cubicBezTo>
                  <a:cubicBezTo>
                    <a:pt x="784" y="156"/>
                    <a:pt x="809" y="154"/>
                    <a:pt x="827" y="151"/>
                  </a:cubicBezTo>
                  <a:cubicBezTo>
                    <a:pt x="1003" y="126"/>
                    <a:pt x="1153" y="76"/>
                    <a:pt x="1153" y="76"/>
                  </a:cubicBezTo>
                  <a:cubicBezTo>
                    <a:pt x="1153" y="76"/>
                    <a:pt x="928" y="76"/>
                    <a:pt x="627" y="25"/>
                  </a:cubicBezTo>
                  <a:cubicBezTo>
                    <a:pt x="351" y="0"/>
                    <a:pt x="151" y="0"/>
                    <a:pt x="25"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144275" y="4173600"/>
              <a:ext cx="139725" cy="156825"/>
            </a:xfrm>
            <a:custGeom>
              <a:avLst/>
              <a:gdLst/>
              <a:ahLst/>
              <a:cxnLst/>
              <a:rect l="l" t="t" r="r" b="b"/>
              <a:pathLst>
                <a:path w="5589" h="6273" extrusionOk="0">
                  <a:moveTo>
                    <a:pt x="1378" y="0"/>
                  </a:moveTo>
                  <a:lnTo>
                    <a:pt x="0" y="1304"/>
                  </a:lnTo>
                  <a:cubicBezTo>
                    <a:pt x="0" y="1304"/>
                    <a:pt x="476" y="2607"/>
                    <a:pt x="1404" y="4261"/>
                  </a:cubicBezTo>
                  <a:cubicBezTo>
                    <a:pt x="1954" y="5290"/>
                    <a:pt x="2732" y="6273"/>
                    <a:pt x="3783" y="6273"/>
                  </a:cubicBezTo>
                  <a:cubicBezTo>
                    <a:pt x="3833" y="6273"/>
                    <a:pt x="3884" y="6271"/>
                    <a:pt x="3935" y="6266"/>
                  </a:cubicBezTo>
                  <a:cubicBezTo>
                    <a:pt x="5038" y="6191"/>
                    <a:pt x="5589" y="5339"/>
                    <a:pt x="5288" y="4462"/>
                  </a:cubicBezTo>
                  <a:cubicBezTo>
                    <a:pt x="5013" y="3609"/>
                    <a:pt x="3333" y="2281"/>
                    <a:pt x="2932" y="1805"/>
                  </a:cubicBezTo>
                  <a:cubicBezTo>
                    <a:pt x="2506" y="1354"/>
                    <a:pt x="1378" y="0"/>
                    <a:pt x="1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3936875" y="4109525"/>
              <a:ext cx="87725" cy="110475"/>
            </a:xfrm>
            <a:custGeom>
              <a:avLst/>
              <a:gdLst/>
              <a:ahLst/>
              <a:cxnLst/>
              <a:rect l="l" t="t" r="r" b="b"/>
              <a:pathLst>
                <a:path w="3509" h="4419" extrusionOk="0">
                  <a:moveTo>
                    <a:pt x="2865" y="1"/>
                  </a:moveTo>
                  <a:cubicBezTo>
                    <a:pt x="2481" y="1"/>
                    <a:pt x="1837" y="347"/>
                    <a:pt x="1579" y="583"/>
                  </a:cubicBezTo>
                  <a:cubicBezTo>
                    <a:pt x="1278" y="859"/>
                    <a:pt x="1153" y="2062"/>
                    <a:pt x="1153" y="2062"/>
                  </a:cubicBezTo>
                  <a:lnTo>
                    <a:pt x="0" y="3416"/>
                  </a:lnTo>
                  <a:lnTo>
                    <a:pt x="1103" y="4418"/>
                  </a:lnTo>
                  <a:cubicBezTo>
                    <a:pt x="1103" y="4418"/>
                    <a:pt x="1830" y="3566"/>
                    <a:pt x="2030" y="2563"/>
                  </a:cubicBezTo>
                  <a:cubicBezTo>
                    <a:pt x="2557" y="2288"/>
                    <a:pt x="2782" y="1837"/>
                    <a:pt x="2782" y="1837"/>
                  </a:cubicBezTo>
                  <a:lnTo>
                    <a:pt x="3108" y="1862"/>
                  </a:lnTo>
                  <a:cubicBezTo>
                    <a:pt x="3108" y="1862"/>
                    <a:pt x="2882" y="2213"/>
                    <a:pt x="2958" y="2313"/>
                  </a:cubicBezTo>
                  <a:cubicBezTo>
                    <a:pt x="2967" y="2326"/>
                    <a:pt x="2981" y="2332"/>
                    <a:pt x="2997" y="2332"/>
                  </a:cubicBezTo>
                  <a:cubicBezTo>
                    <a:pt x="3108" y="2332"/>
                    <a:pt x="3347" y="2071"/>
                    <a:pt x="3434" y="1962"/>
                  </a:cubicBezTo>
                  <a:cubicBezTo>
                    <a:pt x="3509" y="1812"/>
                    <a:pt x="3334" y="1536"/>
                    <a:pt x="3334" y="1536"/>
                  </a:cubicBezTo>
                  <a:cubicBezTo>
                    <a:pt x="3334" y="1536"/>
                    <a:pt x="3334" y="1486"/>
                    <a:pt x="3334" y="1411"/>
                  </a:cubicBezTo>
                  <a:cubicBezTo>
                    <a:pt x="3334" y="1310"/>
                    <a:pt x="3334" y="1185"/>
                    <a:pt x="3334" y="1085"/>
                  </a:cubicBezTo>
                  <a:cubicBezTo>
                    <a:pt x="3334" y="1060"/>
                    <a:pt x="3334" y="1035"/>
                    <a:pt x="3334" y="1010"/>
                  </a:cubicBezTo>
                  <a:cubicBezTo>
                    <a:pt x="3334" y="1010"/>
                    <a:pt x="3334" y="984"/>
                    <a:pt x="3309" y="959"/>
                  </a:cubicBezTo>
                  <a:cubicBezTo>
                    <a:pt x="3258" y="834"/>
                    <a:pt x="2983" y="634"/>
                    <a:pt x="2857" y="634"/>
                  </a:cubicBezTo>
                  <a:cubicBezTo>
                    <a:pt x="2802" y="626"/>
                    <a:pt x="2734" y="618"/>
                    <a:pt x="2653" y="618"/>
                  </a:cubicBezTo>
                  <a:cubicBezTo>
                    <a:pt x="2477" y="618"/>
                    <a:pt x="2239" y="655"/>
                    <a:pt x="1930" y="809"/>
                  </a:cubicBezTo>
                  <a:cubicBezTo>
                    <a:pt x="2181" y="483"/>
                    <a:pt x="3359" y="157"/>
                    <a:pt x="3033" y="32"/>
                  </a:cubicBezTo>
                  <a:cubicBezTo>
                    <a:pt x="2986" y="10"/>
                    <a:pt x="2929" y="1"/>
                    <a:pt x="2865"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3998275" y="4142825"/>
              <a:ext cx="21950" cy="5100"/>
            </a:xfrm>
            <a:custGeom>
              <a:avLst/>
              <a:gdLst/>
              <a:ahLst/>
              <a:cxnLst/>
              <a:rect l="l" t="t" r="r" b="b"/>
              <a:pathLst>
                <a:path w="878" h="204" extrusionOk="0">
                  <a:moveTo>
                    <a:pt x="196" y="1"/>
                  </a:moveTo>
                  <a:cubicBezTo>
                    <a:pt x="95" y="1"/>
                    <a:pt x="25" y="3"/>
                    <a:pt x="25" y="3"/>
                  </a:cubicBezTo>
                  <a:cubicBezTo>
                    <a:pt x="25" y="3"/>
                    <a:pt x="0" y="53"/>
                    <a:pt x="201" y="129"/>
                  </a:cubicBezTo>
                  <a:cubicBezTo>
                    <a:pt x="401" y="154"/>
                    <a:pt x="802" y="179"/>
                    <a:pt x="878" y="204"/>
                  </a:cubicBezTo>
                  <a:cubicBezTo>
                    <a:pt x="878" y="204"/>
                    <a:pt x="878" y="154"/>
                    <a:pt x="878" y="79"/>
                  </a:cubicBezTo>
                  <a:cubicBezTo>
                    <a:pt x="727" y="12"/>
                    <a:pt x="399" y="1"/>
                    <a:pt x="196"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991375" y="4133500"/>
              <a:ext cx="28850" cy="3900"/>
            </a:xfrm>
            <a:custGeom>
              <a:avLst/>
              <a:gdLst/>
              <a:ahLst/>
              <a:cxnLst/>
              <a:rect l="l" t="t" r="r" b="b"/>
              <a:pathLst>
                <a:path w="1154" h="156" extrusionOk="0">
                  <a:moveTo>
                    <a:pt x="1129" y="0"/>
                  </a:moveTo>
                  <a:cubicBezTo>
                    <a:pt x="1028" y="0"/>
                    <a:pt x="828" y="0"/>
                    <a:pt x="552" y="25"/>
                  </a:cubicBezTo>
                  <a:cubicBezTo>
                    <a:pt x="251" y="76"/>
                    <a:pt x="1" y="76"/>
                    <a:pt x="1" y="76"/>
                  </a:cubicBezTo>
                  <a:cubicBezTo>
                    <a:pt x="1" y="76"/>
                    <a:pt x="176" y="126"/>
                    <a:pt x="327" y="151"/>
                  </a:cubicBezTo>
                  <a:cubicBezTo>
                    <a:pt x="349" y="154"/>
                    <a:pt x="377" y="156"/>
                    <a:pt x="410" y="156"/>
                  </a:cubicBezTo>
                  <a:cubicBezTo>
                    <a:pt x="571" y="156"/>
                    <a:pt x="843" y="121"/>
                    <a:pt x="1042" y="121"/>
                  </a:cubicBezTo>
                  <a:cubicBezTo>
                    <a:pt x="1083" y="121"/>
                    <a:pt x="1121" y="122"/>
                    <a:pt x="1154" y="126"/>
                  </a:cubicBezTo>
                  <a:cubicBezTo>
                    <a:pt x="1154" y="101"/>
                    <a:pt x="1154" y="76"/>
                    <a:pt x="1154" y="51"/>
                  </a:cubicBezTo>
                  <a:cubicBezTo>
                    <a:pt x="1154" y="51"/>
                    <a:pt x="1154" y="25"/>
                    <a:pt x="112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3844750" y="4173600"/>
              <a:ext cx="139125" cy="156825"/>
            </a:xfrm>
            <a:custGeom>
              <a:avLst/>
              <a:gdLst/>
              <a:ahLst/>
              <a:cxnLst/>
              <a:rect l="l" t="t" r="r" b="b"/>
              <a:pathLst>
                <a:path w="5565" h="6273" extrusionOk="0">
                  <a:moveTo>
                    <a:pt x="4186" y="0"/>
                  </a:moveTo>
                  <a:cubicBezTo>
                    <a:pt x="4186" y="0"/>
                    <a:pt x="3084" y="1354"/>
                    <a:pt x="2658" y="1805"/>
                  </a:cubicBezTo>
                  <a:cubicBezTo>
                    <a:pt x="2232" y="2281"/>
                    <a:pt x="577" y="3609"/>
                    <a:pt x="277" y="4462"/>
                  </a:cubicBezTo>
                  <a:cubicBezTo>
                    <a:pt x="1" y="5339"/>
                    <a:pt x="552" y="6191"/>
                    <a:pt x="1655" y="6266"/>
                  </a:cubicBezTo>
                  <a:cubicBezTo>
                    <a:pt x="1705" y="6271"/>
                    <a:pt x="1755" y="6273"/>
                    <a:pt x="1804" y="6273"/>
                  </a:cubicBezTo>
                  <a:cubicBezTo>
                    <a:pt x="2835" y="6273"/>
                    <a:pt x="3636" y="5290"/>
                    <a:pt x="4186" y="4261"/>
                  </a:cubicBezTo>
                  <a:cubicBezTo>
                    <a:pt x="5089" y="2607"/>
                    <a:pt x="5565" y="1304"/>
                    <a:pt x="5565" y="1304"/>
                  </a:cubicBezTo>
                  <a:lnTo>
                    <a:pt x="4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5091CD-B851-E6C2-3880-71148326C0F3}"/>
              </a:ext>
            </a:extLst>
          </p:cNvPr>
          <p:cNvSpPr>
            <a:spLocks noGrp="1"/>
          </p:cNvSpPr>
          <p:nvPr>
            <p:ph type="title"/>
          </p:nvPr>
        </p:nvSpPr>
        <p:spPr>
          <a:xfrm>
            <a:off x="1749150" y="420506"/>
            <a:ext cx="5645700" cy="496200"/>
          </a:xfrm>
        </p:spPr>
        <p:txBody>
          <a:bodyPr/>
          <a:lstStyle/>
          <a:p>
            <a:pPr algn="ctr"/>
            <a:r>
              <a:rPr lang="en-US" sz="3500"/>
              <a:t>4.2 Why LSTM?</a:t>
            </a:r>
          </a:p>
        </p:txBody>
      </p:sp>
      <p:sp>
        <p:nvSpPr>
          <p:cNvPr id="7" name="AutoShape 2" descr="A vivid seascape capturing the dynamic contrast between towering, powerful waves and gentle, small ripples. The scene is set against a backdrop of a clear, blue sky, with the sunlight glinting off the water's surface. To the left, a colossal wave is captured at the moment it curls and crashes, foam spraying into the air, embodying the majestic force of nature. On the right side of the composition, in stark contrast, the sea is calm, with tiny waves lapping softly at an unseen shore. This juxtaposition highlights the ocean's multifaceted character, showcasing both its might and its tranquility.">
            <a:extLst>
              <a:ext uri="{FF2B5EF4-FFF2-40B4-BE49-F238E27FC236}">
                <a16:creationId xmlns:a16="http://schemas.microsoft.com/office/drawing/2014/main" id="{E70BA913-9B5F-6BCF-4BCA-D943AD44258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TextBox 4">
            <a:extLst>
              <a:ext uri="{FF2B5EF4-FFF2-40B4-BE49-F238E27FC236}">
                <a16:creationId xmlns:a16="http://schemas.microsoft.com/office/drawing/2014/main" id="{E64F0B9F-B16D-7578-CF8D-F93511811367}"/>
              </a:ext>
            </a:extLst>
          </p:cNvPr>
          <p:cNvSpPr txBox="1"/>
          <p:nvPr/>
        </p:nvSpPr>
        <p:spPr>
          <a:xfrm>
            <a:off x="4435825" y="1716690"/>
            <a:ext cx="4187440" cy="2554545"/>
          </a:xfrm>
          <a:prstGeom prst="rect">
            <a:avLst/>
          </a:prstGeom>
          <a:noFill/>
        </p:spPr>
        <p:txBody>
          <a:bodyPr wrap="square">
            <a:spAutoFit/>
          </a:bodyPr>
          <a:lstStyle/>
          <a:p>
            <a:pPr marL="0" lvl="0" indent="0" algn="just" rtl="0">
              <a:spcBef>
                <a:spcPts val="0"/>
              </a:spcBef>
              <a:spcAft>
                <a:spcPts val="0"/>
              </a:spcAft>
              <a:buNone/>
            </a:pPr>
            <a:r>
              <a:rPr lang="en-US" altLang="zh-CN" sz="1600" b="0" i="0">
                <a:solidFill>
                  <a:srgbClr val="0D0D0D"/>
                </a:solidFill>
                <a:effectLst/>
                <a:latin typeface="+mn-lt"/>
              </a:rPr>
              <a:t>They can identify when the conditions are </a:t>
            </a:r>
            <a:r>
              <a:rPr lang="en-US" altLang="zh-CN" sz="1600">
                <a:solidFill>
                  <a:srgbClr val="0D0D0D"/>
                </a:solidFill>
                <a:latin typeface="+mn-lt"/>
              </a:rPr>
              <a:t>similar to </a:t>
            </a:r>
            <a:r>
              <a:rPr lang="en-US" altLang="zh-CN" sz="1600" b="0" i="0">
                <a:solidFill>
                  <a:srgbClr val="0D0D0D"/>
                </a:solidFill>
                <a:effectLst/>
                <a:latin typeface="+mn-lt"/>
              </a:rPr>
              <a:t>those that have previously led to a </a:t>
            </a:r>
            <a:r>
              <a:rPr lang="en-US" altLang="zh-CN" sz="1600" b="1" i="0">
                <a:solidFill>
                  <a:srgbClr val="0D0D0D"/>
                </a:solidFill>
                <a:effectLst/>
                <a:latin typeface="+mn-lt"/>
              </a:rPr>
              <a:t>significant rise or fall</a:t>
            </a:r>
            <a:r>
              <a:rPr lang="en-US" altLang="zh-CN" sz="1600" b="0" i="0">
                <a:solidFill>
                  <a:srgbClr val="0D0D0D"/>
                </a:solidFill>
                <a:effectLst/>
                <a:latin typeface="+mn-lt"/>
              </a:rPr>
              <a:t> in stock prices, effectively predicting when the </a:t>
            </a:r>
            <a:r>
              <a:rPr lang="en-US" altLang="zh-CN" sz="1600" b="1" i="0">
                <a:solidFill>
                  <a:srgbClr val="0D0D0D"/>
                </a:solidFill>
                <a:effectLst/>
                <a:latin typeface="+mn-lt"/>
              </a:rPr>
              <a:t>next 'big wave' </a:t>
            </a:r>
            <a:r>
              <a:rPr lang="en-US" altLang="zh-CN" sz="1600" b="0" i="0">
                <a:solidFill>
                  <a:srgbClr val="0D0D0D"/>
                </a:solidFill>
                <a:effectLst/>
                <a:latin typeface="+mn-lt"/>
              </a:rPr>
              <a:t>of market movement is likely to occur</a:t>
            </a:r>
          </a:p>
          <a:p>
            <a:pPr marL="0" lvl="0" indent="0" algn="just" rtl="0">
              <a:spcBef>
                <a:spcPts val="0"/>
              </a:spcBef>
              <a:spcAft>
                <a:spcPts val="0"/>
              </a:spcAft>
              <a:buNone/>
            </a:pPr>
            <a:endParaRPr lang="en-US" altLang="zh-CN" sz="1600">
              <a:solidFill>
                <a:srgbClr val="0D0D0D"/>
              </a:solidFill>
              <a:latin typeface="+mn-lt"/>
            </a:endParaRPr>
          </a:p>
          <a:p>
            <a:pPr marL="0" lvl="0" indent="0" algn="just" rtl="0">
              <a:spcBef>
                <a:spcPts val="0"/>
              </a:spcBef>
              <a:spcAft>
                <a:spcPts val="0"/>
              </a:spcAft>
              <a:buNone/>
            </a:pPr>
            <a:r>
              <a:rPr lang="en-US" altLang="zh-CN" sz="1600" b="0" i="0">
                <a:solidFill>
                  <a:srgbClr val="0D0D0D"/>
                </a:solidFill>
                <a:effectLst/>
                <a:latin typeface="+mn-lt"/>
              </a:rPr>
              <a:t>It's like having a </a:t>
            </a:r>
            <a:r>
              <a:rPr lang="en-US" altLang="zh-CN" sz="1600" b="1" i="0">
                <a:solidFill>
                  <a:srgbClr val="0D0D0D"/>
                </a:solidFill>
                <a:effectLst/>
                <a:latin typeface="+mn-lt"/>
              </a:rPr>
              <a:t>seasoned guide </a:t>
            </a:r>
            <a:r>
              <a:rPr lang="en-US" altLang="zh-CN" sz="1600" b="0" i="0">
                <a:solidFill>
                  <a:srgbClr val="0D0D0D"/>
                </a:solidFill>
                <a:effectLst/>
                <a:latin typeface="+mn-lt"/>
              </a:rPr>
              <a:t>by your side as you watch the waves, telling you when the next big one is coming so you can be ready to catch it</a:t>
            </a:r>
            <a:endParaRPr lang="en-US" altLang="zh-CN" sz="1600">
              <a:solidFill>
                <a:srgbClr val="0D0D0D"/>
              </a:solidFill>
              <a:latin typeface="+mn-lt"/>
            </a:endParaRPr>
          </a:p>
        </p:txBody>
      </p:sp>
      <p:pic>
        <p:nvPicPr>
          <p:cNvPr id="4" name="图片 3">
            <a:extLst>
              <a:ext uri="{FF2B5EF4-FFF2-40B4-BE49-F238E27FC236}">
                <a16:creationId xmlns:a16="http://schemas.microsoft.com/office/drawing/2014/main" id="{AE90AE5D-920A-B04A-E47D-548AC33772F9}"/>
              </a:ext>
            </a:extLst>
          </p:cNvPr>
          <p:cNvPicPr>
            <a:picLocks noChangeAspect="1"/>
          </p:cNvPicPr>
          <p:nvPr/>
        </p:nvPicPr>
        <p:blipFill>
          <a:blip r:embed="rId2"/>
          <a:stretch>
            <a:fillRect/>
          </a:stretch>
        </p:blipFill>
        <p:spPr>
          <a:xfrm>
            <a:off x="717288" y="1210114"/>
            <a:ext cx="3512880" cy="3512880"/>
          </a:xfrm>
          <a:prstGeom prst="rect">
            <a:avLst/>
          </a:prstGeom>
        </p:spPr>
      </p:pic>
    </p:spTree>
    <p:extLst>
      <p:ext uri="{BB962C8B-B14F-4D97-AF65-F5344CB8AC3E}">
        <p14:creationId xmlns:p14="http://schemas.microsoft.com/office/powerpoint/2010/main" val="3539429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7"/>
          <p:cNvSpPr txBox="1">
            <a:spLocks noGrp="1"/>
          </p:cNvSpPr>
          <p:nvPr>
            <p:ph type="title"/>
          </p:nvPr>
        </p:nvSpPr>
        <p:spPr>
          <a:xfrm>
            <a:off x="-4" y="573048"/>
            <a:ext cx="9144000" cy="572700"/>
          </a:xfrm>
          <a:prstGeom prst="rect">
            <a:avLst/>
          </a:prstGeom>
        </p:spPr>
        <p:txBody>
          <a:bodyPr spcFirstLastPara="1" wrap="square" lIns="91425" tIns="91425" rIns="91425" bIns="91425" anchor="ctr" anchorCtr="0">
            <a:noAutofit/>
          </a:bodyPr>
          <a:lstStyle/>
          <a:p>
            <a:r>
              <a:rPr lang="en-US"/>
              <a:t>4.3 LSTM </a:t>
            </a:r>
            <a:endParaRPr lang="en-HK"/>
          </a:p>
        </p:txBody>
      </p:sp>
      <p:sp>
        <p:nvSpPr>
          <p:cNvPr id="705" name="Google Shape;705;p47"/>
          <p:cNvSpPr txBox="1">
            <a:spLocks noGrp="1"/>
          </p:cNvSpPr>
          <p:nvPr>
            <p:ph type="title" idx="2"/>
          </p:nvPr>
        </p:nvSpPr>
        <p:spPr>
          <a:xfrm>
            <a:off x="1510640" y="3173179"/>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Factor</a:t>
            </a:r>
            <a:endParaRPr/>
          </a:p>
        </p:txBody>
      </p:sp>
      <p:sp>
        <p:nvSpPr>
          <p:cNvPr id="707" name="Google Shape;707;p47"/>
          <p:cNvSpPr txBox="1">
            <a:spLocks noGrp="1"/>
          </p:cNvSpPr>
          <p:nvPr>
            <p:ph type="title" idx="3"/>
          </p:nvPr>
        </p:nvSpPr>
        <p:spPr>
          <a:xfrm>
            <a:off x="5090695" y="2215342"/>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Sentiment Score</a:t>
            </a:r>
            <a:endParaRPr/>
          </a:p>
        </p:txBody>
      </p:sp>
      <p:sp>
        <p:nvSpPr>
          <p:cNvPr id="709" name="Google Shape;709;p47"/>
          <p:cNvSpPr txBox="1">
            <a:spLocks noGrp="1"/>
          </p:cNvSpPr>
          <p:nvPr>
            <p:ph type="title" idx="5"/>
          </p:nvPr>
        </p:nvSpPr>
        <p:spPr>
          <a:xfrm>
            <a:off x="5083632" y="4146588"/>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Bias</a:t>
            </a:r>
            <a:endParaRPr/>
          </a:p>
        </p:txBody>
      </p:sp>
      <p:sp>
        <p:nvSpPr>
          <p:cNvPr id="711" name="Google Shape;711;p47"/>
          <p:cNvSpPr/>
          <p:nvPr/>
        </p:nvSpPr>
        <p:spPr>
          <a:xfrm>
            <a:off x="2193740" y="2202542"/>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5773799" y="1243737"/>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5768442" y="3175951"/>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47"/>
          <p:cNvGrpSpPr/>
          <p:nvPr/>
        </p:nvGrpSpPr>
        <p:grpSpPr>
          <a:xfrm>
            <a:off x="5917221" y="3326418"/>
            <a:ext cx="423043" cy="419659"/>
            <a:chOff x="-4837325" y="3612425"/>
            <a:chExt cx="293800" cy="291450"/>
          </a:xfrm>
        </p:grpSpPr>
        <p:sp>
          <p:nvSpPr>
            <p:cNvPr id="715" name="Google Shape;715;p4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7"/>
          <p:cNvGrpSpPr/>
          <p:nvPr/>
        </p:nvGrpSpPr>
        <p:grpSpPr>
          <a:xfrm>
            <a:off x="2338189" y="2353009"/>
            <a:ext cx="421927" cy="419659"/>
            <a:chOff x="-6329100" y="3632100"/>
            <a:chExt cx="293025" cy="291450"/>
          </a:xfrm>
        </p:grpSpPr>
        <p:sp>
          <p:nvSpPr>
            <p:cNvPr id="719" name="Google Shape;719;p4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47"/>
          <p:cNvGrpSpPr/>
          <p:nvPr/>
        </p:nvGrpSpPr>
        <p:grpSpPr>
          <a:xfrm>
            <a:off x="5922017" y="1394795"/>
            <a:ext cx="424194" cy="418508"/>
            <a:chOff x="-5613150" y="3632900"/>
            <a:chExt cx="294600" cy="290650"/>
          </a:xfrm>
        </p:grpSpPr>
        <p:sp>
          <p:nvSpPr>
            <p:cNvPr id="723" name="Google Shape;723;p4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Double Brace 5">
            <a:extLst>
              <a:ext uri="{FF2B5EF4-FFF2-40B4-BE49-F238E27FC236}">
                <a16:creationId xmlns:a16="http://schemas.microsoft.com/office/drawing/2014/main" id="{9A9E4339-DF97-A8DB-1C74-86B63C2157A2}"/>
              </a:ext>
            </a:extLst>
          </p:cNvPr>
          <p:cNvSpPr/>
          <p:nvPr/>
        </p:nvSpPr>
        <p:spPr>
          <a:xfrm>
            <a:off x="3796135" y="1459609"/>
            <a:ext cx="734786" cy="259624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2473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7"/>
          <p:cNvSpPr txBox="1">
            <a:spLocks noGrp="1"/>
          </p:cNvSpPr>
          <p:nvPr>
            <p:ph type="title"/>
          </p:nvPr>
        </p:nvSpPr>
        <p:spPr>
          <a:xfrm>
            <a:off x="-4" y="573048"/>
            <a:ext cx="9144000" cy="572700"/>
          </a:xfrm>
          <a:prstGeom prst="rect">
            <a:avLst/>
          </a:prstGeom>
        </p:spPr>
        <p:txBody>
          <a:bodyPr spcFirstLastPara="1" wrap="square" lIns="91425" tIns="91425" rIns="91425" bIns="91425" anchor="ctr" anchorCtr="0">
            <a:noAutofit/>
          </a:bodyPr>
          <a:lstStyle/>
          <a:p>
            <a:pPr algn="ctr"/>
            <a:r>
              <a:rPr lang="en-US"/>
              <a:t>4.4</a:t>
            </a:r>
            <a:r>
              <a:rPr lang="en-US" sz="3500"/>
              <a:t> Model Train &amp; Validation Loss</a:t>
            </a:r>
          </a:p>
        </p:txBody>
      </p:sp>
      <p:sp>
        <p:nvSpPr>
          <p:cNvPr id="705" name="Google Shape;705;p47"/>
          <p:cNvSpPr txBox="1">
            <a:spLocks noGrp="1"/>
          </p:cNvSpPr>
          <p:nvPr>
            <p:ph type="title" idx="2"/>
          </p:nvPr>
        </p:nvSpPr>
        <p:spPr>
          <a:xfrm>
            <a:off x="468059" y="3765749"/>
            <a:ext cx="231081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Under-fitting</a:t>
            </a:r>
            <a:endParaRPr/>
          </a:p>
        </p:txBody>
      </p:sp>
      <p:sp>
        <p:nvSpPr>
          <p:cNvPr id="707" name="Google Shape;707;p47"/>
          <p:cNvSpPr txBox="1">
            <a:spLocks noGrp="1"/>
          </p:cNvSpPr>
          <p:nvPr>
            <p:ph type="title" idx="3"/>
          </p:nvPr>
        </p:nvSpPr>
        <p:spPr>
          <a:xfrm>
            <a:off x="3528596" y="3765749"/>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Well-fitting</a:t>
            </a:r>
            <a:endParaRPr/>
          </a:p>
        </p:txBody>
      </p:sp>
      <p:sp>
        <p:nvSpPr>
          <p:cNvPr id="709" name="Google Shape;709;p47"/>
          <p:cNvSpPr txBox="1">
            <a:spLocks noGrp="1"/>
          </p:cNvSpPr>
          <p:nvPr>
            <p:ph type="title" idx="5"/>
          </p:nvPr>
        </p:nvSpPr>
        <p:spPr>
          <a:xfrm>
            <a:off x="6477136" y="3765749"/>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Over-fitting</a:t>
            </a:r>
            <a:endParaRPr/>
          </a:p>
        </p:txBody>
      </p:sp>
      <p:pic>
        <p:nvPicPr>
          <p:cNvPr id="3" name="Picture 2" descr="A graph of a train and validation loss&#10;&#10;Description automatically generated">
            <a:extLst>
              <a:ext uri="{FF2B5EF4-FFF2-40B4-BE49-F238E27FC236}">
                <a16:creationId xmlns:a16="http://schemas.microsoft.com/office/drawing/2014/main" id="{FEF4799C-61F7-796F-FD41-4087EBB93874}"/>
              </a:ext>
            </a:extLst>
          </p:cNvPr>
          <p:cNvPicPr>
            <a:picLocks noChangeAspect="1"/>
          </p:cNvPicPr>
          <p:nvPr/>
        </p:nvPicPr>
        <p:blipFill>
          <a:blip r:embed="rId3"/>
          <a:stretch>
            <a:fillRect/>
          </a:stretch>
        </p:blipFill>
        <p:spPr>
          <a:xfrm>
            <a:off x="251864" y="1482235"/>
            <a:ext cx="2743200" cy="2057400"/>
          </a:xfrm>
          <a:prstGeom prst="rect">
            <a:avLst/>
          </a:prstGeom>
        </p:spPr>
      </p:pic>
      <p:pic>
        <p:nvPicPr>
          <p:cNvPr id="4" name="Picture 3">
            <a:extLst>
              <a:ext uri="{FF2B5EF4-FFF2-40B4-BE49-F238E27FC236}">
                <a16:creationId xmlns:a16="http://schemas.microsoft.com/office/drawing/2014/main" id="{A73CBB08-1A0F-E68D-4C4C-A6E407F9FD6E}"/>
              </a:ext>
            </a:extLst>
          </p:cNvPr>
          <p:cNvPicPr>
            <a:picLocks noChangeAspect="1"/>
          </p:cNvPicPr>
          <p:nvPr/>
        </p:nvPicPr>
        <p:blipFill>
          <a:blip r:embed="rId4"/>
          <a:stretch>
            <a:fillRect/>
          </a:stretch>
        </p:blipFill>
        <p:spPr>
          <a:xfrm>
            <a:off x="3200400" y="1482235"/>
            <a:ext cx="2743200" cy="2057400"/>
          </a:xfrm>
          <a:prstGeom prst="rect">
            <a:avLst/>
          </a:prstGeom>
        </p:spPr>
      </p:pic>
      <p:pic>
        <p:nvPicPr>
          <p:cNvPr id="5" name="Picture 4" descr="A graph of a train and validation loss&#10;&#10;Description automatically generated">
            <a:extLst>
              <a:ext uri="{FF2B5EF4-FFF2-40B4-BE49-F238E27FC236}">
                <a16:creationId xmlns:a16="http://schemas.microsoft.com/office/drawing/2014/main" id="{C00B732F-BCD1-9691-8A0E-9B40C76F5629}"/>
              </a:ext>
            </a:extLst>
          </p:cNvPr>
          <p:cNvPicPr>
            <a:picLocks noChangeAspect="1"/>
          </p:cNvPicPr>
          <p:nvPr/>
        </p:nvPicPr>
        <p:blipFill>
          <a:blip r:embed="rId5"/>
          <a:stretch>
            <a:fillRect/>
          </a:stretch>
        </p:blipFill>
        <p:spPr>
          <a:xfrm>
            <a:off x="6148936" y="1482235"/>
            <a:ext cx="2743200" cy="2057400"/>
          </a:xfrm>
          <a:prstGeom prst="rect">
            <a:avLst/>
          </a:prstGeom>
        </p:spPr>
      </p:pic>
      <p:sp>
        <p:nvSpPr>
          <p:cNvPr id="6" name="Oval 5">
            <a:extLst>
              <a:ext uri="{FF2B5EF4-FFF2-40B4-BE49-F238E27FC236}">
                <a16:creationId xmlns:a16="http://schemas.microsoft.com/office/drawing/2014/main" id="{8981F0E6-C1ED-2EF9-31DC-3434A59248DE}"/>
              </a:ext>
            </a:extLst>
          </p:cNvPr>
          <p:cNvSpPr/>
          <p:nvPr/>
        </p:nvSpPr>
        <p:spPr>
          <a:xfrm>
            <a:off x="7115175" y="2959553"/>
            <a:ext cx="566058" cy="582386"/>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lang="en-US"/>
          </a:p>
        </p:txBody>
      </p:sp>
      <p:sp>
        <p:nvSpPr>
          <p:cNvPr id="8" name="Oval 7">
            <a:extLst>
              <a:ext uri="{FF2B5EF4-FFF2-40B4-BE49-F238E27FC236}">
                <a16:creationId xmlns:a16="http://schemas.microsoft.com/office/drawing/2014/main" id="{021E7BE5-B8B8-D97B-D9C8-0AC83F1B17DA}"/>
              </a:ext>
            </a:extLst>
          </p:cNvPr>
          <p:cNvSpPr/>
          <p:nvPr/>
        </p:nvSpPr>
        <p:spPr>
          <a:xfrm>
            <a:off x="5101318" y="2959553"/>
            <a:ext cx="566058" cy="582386"/>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lang="en-US"/>
          </a:p>
        </p:txBody>
      </p:sp>
    </p:spTree>
    <p:extLst>
      <p:ext uri="{BB962C8B-B14F-4D97-AF65-F5344CB8AC3E}">
        <p14:creationId xmlns:p14="http://schemas.microsoft.com/office/powerpoint/2010/main" val="231560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5D6BFF-8167-0A41-A1C5-04CA700B5885}"/>
              </a:ext>
            </a:extLst>
          </p:cNvPr>
          <p:cNvSpPr>
            <a:spLocks noGrp="1"/>
          </p:cNvSpPr>
          <p:nvPr>
            <p:ph type="subTitle" idx="1"/>
          </p:nvPr>
        </p:nvSpPr>
        <p:spPr/>
        <p:txBody>
          <a:bodyPr/>
          <a:lstStyle/>
          <a:p>
            <a:endParaRPr lang="en-US"/>
          </a:p>
          <a:p>
            <a:endParaRPr lang="en-US"/>
          </a:p>
        </p:txBody>
      </p:sp>
      <p:pic>
        <p:nvPicPr>
          <p:cNvPr id="4" name="Picture 3" descr="A graph of a graph&#10;&#10;Description automatically generated">
            <a:extLst>
              <a:ext uri="{FF2B5EF4-FFF2-40B4-BE49-F238E27FC236}">
                <a16:creationId xmlns:a16="http://schemas.microsoft.com/office/drawing/2014/main" id="{6F8B145F-3C23-5E48-3513-67632DCD29E5}"/>
              </a:ext>
            </a:extLst>
          </p:cNvPr>
          <p:cNvPicPr>
            <a:picLocks noChangeAspect="1"/>
          </p:cNvPicPr>
          <p:nvPr/>
        </p:nvPicPr>
        <p:blipFill>
          <a:blip r:embed="rId2"/>
          <a:stretch>
            <a:fillRect/>
          </a:stretch>
        </p:blipFill>
        <p:spPr>
          <a:xfrm>
            <a:off x="236271" y="1092503"/>
            <a:ext cx="4335729" cy="3086100"/>
          </a:xfrm>
          <a:prstGeom prst="rect">
            <a:avLst/>
          </a:prstGeom>
        </p:spPr>
      </p:pic>
      <p:sp>
        <p:nvSpPr>
          <p:cNvPr id="6" name="Title 1">
            <a:extLst>
              <a:ext uri="{FF2B5EF4-FFF2-40B4-BE49-F238E27FC236}">
                <a16:creationId xmlns:a16="http://schemas.microsoft.com/office/drawing/2014/main" id="{692BD9F6-CF5E-E919-4F14-B05CB2F443E5}"/>
              </a:ext>
            </a:extLst>
          </p:cNvPr>
          <p:cNvSpPr txBox="1">
            <a:spLocks/>
          </p:cNvSpPr>
          <p:nvPr/>
        </p:nvSpPr>
        <p:spPr>
          <a:xfrm>
            <a:off x="987150" y="193938"/>
            <a:ext cx="7632453" cy="496200"/>
          </a:xfrm>
          <a:prstGeom prst="rect">
            <a:avLst/>
          </a:prstGeom>
          <a:noFill/>
          <a:ln>
            <a:noFill/>
          </a:ln>
          <a:effectLst>
            <a:outerShdw blurRad="142875" dist="66675" dir="3060000" algn="bl" rotWithShape="0">
              <a:schemeClr val="lt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Archivo Black"/>
              <a:buNone/>
              <a:defRPr sz="5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9pPr>
          </a:lstStyle>
          <a:p>
            <a:pPr algn="ctr"/>
            <a:r>
              <a:rPr lang="en-US" sz="3500"/>
              <a:t>4.5 Factor: Sentiment Score</a:t>
            </a:r>
          </a:p>
        </p:txBody>
      </p:sp>
      <p:pic>
        <p:nvPicPr>
          <p:cNvPr id="7" name="Picture 6">
            <a:extLst>
              <a:ext uri="{FF2B5EF4-FFF2-40B4-BE49-F238E27FC236}">
                <a16:creationId xmlns:a16="http://schemas.microsoft.com/office/drawing/2014/main" id="{DC9C7ADD-3E30-41E5-6F9D-4549D6AF2AA7}"/>
              </a:ext>
            </a:extLst>
          </p:cNvPr>
          <p:cNvPicPr>
            <a:picLocks noChangeAspect="1"/>
          </p:cNvPicPr>
          <p:nvPr/>
        </p:nvPicPr>
        <p:blipFill>
          <a:blip r:embed="rId3"/>
          <a:stretch>
            <a:fillRect/>
          </a:stretch>
        </p:blipFill>
        <p:spPr>
          <a:xfrm>
            <a:off x="4730552" y="1629380"/>
            <a:ext cx="4334297" cy="565608"/>
          </a:xfrm>
          <a:prstGeom prst="rect">
            <a:avLst/>
          </a:prstGeom>
        </p:spPr>
      </p:pic>
      <p:sp>
        <p:nvSpPr>
          <p:cNvPr id="5" name="Title 1">
            <a:extLst>
              <a:ext uri="{FF2B5EF4-FFF2-40B4-BE49-F238E27FC236}">
                <a16:creationId xmlns:a16="http://schemas.microsoft.com/office/drawing/2014/main" id="{8FB9DE2F-8CEE-DDBF-0AB0-C1DABA99693A}"/>
              </a:ext>
            </a:extLst>
          </p:cNvPr>
          <p:cNvSpPr txBox="1">
            <a:spLocks/>
          </p:cNvSpPr>
          <p:nvPr/>
        </p:nvSpPr>
        <p:spPr>
          <a:xfrm>
            <a:off x="5302870" y="2635553"/>
            <a:ext cx="3189660" cy="1044373"/>
          </a:xfrm>
          <a:prstGeom prst="rect">
            <a:avLst/>
          </a:prstGeom>
          <a:noFill/>
          <a:ln>
            <a:noFill/>
          </a:ln>
          <a:effectLst>
            <a:outerShdw blurRad="142875" dist="66675" dir="3060000" algn="bl" rotWithShape="0">
              <a:schemeClr val="lt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Archivo Black"/>
              <a:buNone/>
              <a:defRPr sz="5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9pPr>
          </a:lstStyle>
          <a:p>
            <a:pPr algn="ctr"/>
            <a:r>
              <a:rPr lang="en-US" sz="2300">
                <a:solidFill>
                  <a:schemeClr val="bg1"/>
                </a:solidFill>
              </a:rPr>
              <a:t>Acceptable but </a:t>
            </a:r>
          </a:p>
          <a:p>
            <a:pPr algn="ctr"/>
            <a:r>
              <a:rPr lang="en-US" sz="2300">
                <a:solidFill>
                  <a:schemeClr val="bg1"/>
                </a:solidFill>
              </a:rPr>
              <a:t>not good enough</a:t>
            </a:r>
          </a:p>
        </p:txBody>
      </p:sp>
    </p:spTree>
    <p:extLst>
      <p:ext uri="{BB962C8B-B14F-4D97-AF65-F5344CB8AC3E}">
        <p14:creationId xmlns:p14="http://schemas.microsoft.com/office/powerpoint/2010/main" val="2220293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B1E0-1C88-57E8-CC0B-131690DE5FA8}"/>
              </a:ext>
            </a:extLst>
          </p:cNvPr>
          <p:cNvSpPr>
            <a:spLocks noGrp="1"/>
          </p:cNvSpPr>
          <p:nvPr>
            <p:ph type="title"/>
          </p:nvPr>
        </p:nvSpPr>
        <p:spPr/>
        <p:txBody>
          <a:bodyPr/>
          <a:lstStyle/>
          <a:p>
            <a:endParaRPr lang="en-US"/>
          </a:p>
        </p:txBody>
      </p:sp>
      <p:pic>
        <p:nvPicPr>
          <p:cNvPr id="4" name="Picture 3" descr="A white background with black text&#10;&#10;Description automatically generated">
            <a:extLst>
              <a:ext uri="{FF2B5EF4-FFF2-40B4-BE49-F238E27FC236}">
                <a16:creationId xmlns:a16="http://schemas.microsoft.com/office/drawing/2014/main" id="{F4BB1858-FE32-A3FA-B47B-B6C2984DD24C}"/>
              </a:ext>
            </a:extLst>
          </p:cNvPr>
          <p:cNvPicPr>
            <a:picLocks noChangeAspect="1"/>
          </p:cNvPicPr>
          <p:nvPr/>
        </p:nvPicPr>
        <p:blipFill>
          <a:blip r:embed="rId2"/>
          <a:stretch>
            <a:fillRect/>
          </a:stretch>
        </p:blipFill>
        <p:spPr>
          <a:xfrm>
            <a:off x="745671" y="1632396"/>
            <a:ext cx="7739742" cy="2346794"/>
          </a:xfrm>
          <a:prstGeom prst="rect">
            <a:avLst/>
          </a:prstGeom>
        </p:spPr>
      </p:pic>
      <p:sp>
        <p:nvSpPr>
          <p:cNvPr id="5" name="TextBox 4">
            <a:extLst>
              <a:ext uri="{FF2B5EF4-FFF2-40B4-BE49-F238E27FC236}">
                <a16:creationId xmlns:a16="http://schemas.microsoft.com/office/drawing/2014/main" id="{44354782-134D-1277-98A4-EE24773CC377}"/>
              </a:ext>
            </a:extLst>
          </p:cNvPr>
          <p:cNvSpPr txBox="1"/>
          <p:nvPr/>
        </p:nvSpPr>
        <p:spPr>
          <a:xfrm>
            <a:off x="6565001" y="4283990"/>
            <a:ext cx="18084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(Ren et al., 2020)</a:t>
            </a:r>
          </a:p>
        </p:txBody>
      </p:sp>
      <p:sp>
        <p:nvSpPr>
          <p:cNvPr id="6" name="Title 1">
            <a:extLst>
              <a:ext uri="{FF2B5EF4-FFF2-40B4-BE49-F238E27FC236}">
                <a16:creationId xmlns:a16="http://schemas.microsoft.com/office/drawing/2014/main" id="{5D81BB16-B891-019F-980C-C91AAA6C554C}"/>
              </a:ext>
            </a:extLst>
          </p:cNvPr>
          <p:cNvSpPr txBox="1">
            <a:spLocks/>
          </p:cNvSpPr>
          <p:nvPr/>
        </p:nvSpPr>
        <p:spPr>
          <a:xfrm>
            <a:off x="987150" y="193938"/>
            <a:ext cx="7632453" cy="496200"/>
          </a:xfrm>
          <a:prstGeom prst="rect">
            <a:avLst/>
          </a:prstGeom>
          <a:noFill/>
          <a:ln>
            <a:noFill/>
          </a:ln>
          <a:effectLst>
            <a:outerShdw blurRad="142875" dist="66675" dir="3060000" algn="bl" rotWithShape="0">
              <a:schemeClr val="lt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Archivo Black"/>
              <a:buNone/>
              <a:defRPr sz="5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9pPr>
          </a:lstStyle>
          <a:p>
            <a:pPr algn="ctr"/>
            <a:r>
              <a:rPr lang="en-US" sz="3500"/>
              <a:t>4.6 Introduction of Bias</a:t>
            </a:r>
          </a:p>
        </p:txBody>
      </p:sp>
      <p:sp>
        <p:nvSpPr>
          <p:cNvPr id="3" name="TextBox 2">
            <a:extLst>
              <a:ext uri="{FF2B5EF4-FFF2-40B4-BE49-F238E27FC236}">
                <a16:creationId xmlns:a16="http://schemas.microsoft.com/office/drawing/2014/main" id="{2DE1D41A-B669-8652-9D2F-2969911DE28C}"/>
              </a:ext>
            </a:extLst>
          </p:cNvPr>
          <p:cNvSpPr txBox="1"/>
          <p:nvPr/>
        </p:nvSpPr>
        <p:spPr>
          <a:xfrm>
            <a:off x="751115" y="824592"/>
            <a:ext cx="773429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Times New Roman"/>
              </a:rPr>
              <a:t>BIAS as a measure index after news happened for a period of time to analyze the impact of news on stock price.</a:t>
            </a:r>
            <a:r>
              <a:rPr lang="en-US" sz="2000"/>
              <a:t> </a:t>
            </a:r>
          </a:p>
        </p:txBody>
      </p:sp>
    </p:spTree>
    <p:extLst>
      <p:ext uri="{BB962C8B-B14F-4D97-AF65-F5344CB8AC3E}">
        <p14:creationId xmlns:p14="http://schemas.microsoft.com/office/powerpoint/2010/main" val="2728406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29F078-BB26-98E4-1E01-494D211A1B86}"/>
              </a:ext>
            </a:extLst>
          </p:cNvPr>
          <p:cNvSpPr txBox="1">
            <a:spLocks/>
          </p:cNvSpPr>
          <p:nvPr/>
        </p:nvSpPr>
        <p:spPr>
          <a:xfrm>
            <a:off x="921740" y="-232628"/>
            <a:ext cx="6854933" cy="1477358"/>
          </a:xfrm>
          <a:prstGeom prst="rect">
            <a:avLst/>
          </a:prstGeom>
          <a:noFill/>
          <a:ln>
            <a:noFill/>
          </a:ln>
          <a:effectLst>
            <a:outerShdw blurRad="142875" dist="66675" dir="3060000" algn="bl" rotWithShape="0">
              <a:schemeClr val="lt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Archivo Black"/>
              <a:buNone/>
              <a:defRPr sz="5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9pPr>
          </a:lstStyle>
          <a:p>
            <a:pPr algn="ctr"/>
            <a:r>
              <a:rPr lang="en-US" sz="3500"/>
              <a:t>4.7 Factor: Sentiment Score &amp; Bias</a:t>
            </a:r>
            <a:endParaRPr lang="en-US"/>
          </a:p>
        </p:txBody>
      </p:sp>
      <p:pic>
        <p:nvPicPr>
          <p:cNvPr id="6" name="Picture 5" descr="A graph of a graph showing a train loss&#10;&#10;Description automatically generated">
            <a:extLst>
              <a:ext uri="{FF2B5EF4-FFF2-40B4-BE49-F238E27FC236}">
                <a16:creationId xmlns:a16="http://schemas.microsoft.com/office/drawing/2014/main" id="{15B94E88-F7B5-EBAF-F886-BE1D69DC04F9}"/>
              </a:ext>
            </a:extLst>
          </p:cNvPr>
          <p:cNvPicPr>
            <a:picLocks noChangeAspect="1"/>
          </p:cNvPicPr>
          <p:nvPr/>
        </p:nvPicPr>
        <p:blipFill>
          <a:blip r:embed="rId2"/>
          <a:stretch>
            <a:fillRect/>
          </a:stretch>
        </p:blipFill>
        <p:spPr>
          <a:xfrm>
            <a:off x="155694" y="1121060"/>
            <a:ext cx="2499536" cy="1831836"/>
          </a:xfrm>
          <a:prstGeom prst="rect">
            <a:avLst/>
          </a:prstGeom>
        </p:spPr>
      </p:pic>
      <p:pic>
        <p:nvPicPr>
          <p:cNvPr id="7" name="Picture 6" descr="A graph of a graph showing a train loss&#10;&#10;Description automatically generated">
            <a:extLst>
              <a:ext uri="{FF2B5EF4-FFF2-40B4-BE49-F238E27FC236}">
                <a16:creationId xmlns:a16="http://schemas.microsoft.com/office/drawing/2014/main" id="{A59CFCF7-6028-A2D3-13D2-E55FC5EF7B63}"/>
              </a:ext>
            </a:extLst>
          </p:cNvPr>
          <p:cNvPicPr>
            <a:picLocks noChangeAspect="1"/>
          </p:cNvPicPr>
          <p:nvPr/>
        </p:nvPicPr>
        <p:blipFill>
          <a:blip r:embed="rId3"/>
          <a:stretch>
            <a:fillRect/>
          </a:stretch>
        </p:blipFill>
        <p:spPr>
          <a:xfrm>
            <a:off x="3177910" y="1120048"/>
            <a:ext cx="2629135" cy="1831836"/>
          </a:xfrm>
          <a:prstGeom prst="rect">
            <a:avLst/>
          </a:prstGeom>
        </p:spPr>
      </p:pic>
      <p:pic>
        <p:nvPicPr>
          <p:cNvPr id="8" name="Picture 7" descr="A graph of a graph with a line&#10;&#10;Description automatically generated">
            <a:extLst>
              <a:ext uri="{FF2B5EF4-FFF2-40B4-BE49-F238E27FC236}">
                <a16:creationId xmlns:a16="http://schemas.microsoft.com/office/drawing/2014/main" id="{A33F95DF-F31B-C4E0-4941-D9DFD28F9CE6}"/>
              </a:ext>
            </a:extLst>
          </p:cNvPr>
          <p:cNvPicPr>
            <a:picLocks noChangeAspect="1"/>
          </p:cNvPicPr>
          <p:nvPr/>
        </p:nvPicPr>
        <p:blipFill>
          <a:blip r:embed="rId4"/>
          <a:stretch>
            <a:fillRect/>
          </a:stretch>
        </p:blipFill>
        <p:spPr>
          <a:xfrm>
            <a:off x="6323104" y="1116147"/>
            <a:ext cx="2432241" cy="1841950"/>
          </a:xfrm>
          <a:prstGeom prst="rect">
            <a:avLst/>
          </a:prstGeom>
        </p:spPr>
      </p:pic>
      <p:pic>
        <p:nvPicPr>
          <p:cNvPr id="9" name="Picture 8" descr="A graph of a graph&#10;&#10;Description automatically generated">
            <a:extLst>
              <a:ext uri="{FF2B5EF4-FFF2-40B4-BE49-F238E27FC236}">
                <a16:creationId xmlns:a16="http://schemas.microsoft.com/office/drawing/2014/main" id="{171AA8D8-E5EB-4649-8A08-86891234120B}"/>
              </a:ext>
            </a:extLst>
          </p:cNvPr>
          <p:cNvPicPr>
            <a:picLocks noChangeAspect="1"/>
          </p:cNvPicPr>
          <p:nvPr/>
        </p:nvPicPr>
        <p:blipFill>
          <a:blip r:embed="rId5"/>
          <a:stretch>
            <a:fillRect/>
          </a:stretch>
        </p:blipFill>
        <p:spPr>
          <a:xfrm>
            <a:off x="156351" y="3203505"/>
            <a:ext cx="2502749" cy="1831837"/>
          </a:xfrm>
          <a:prstGeom prst="rect">
            <a:avLst/>
          </a:prstGeom>
        </p:spPr>
      </p:pic>
      <p:pic>
        <p:nvPicPr>
          <p:cNvPr id="10" name="Picture 9" descr="A graph of a graph showing a train loss&#10;&#10;Description automatically generated">
            <a:extLst>
              <a:ext uri="{FF2B5EF4-FFF2-40B4-BE49-F238E27FC236}">
                <a16:creationId xmlns:a16="http://schemas.microsoft.com/office/drawing/2014/main" id="{D95A839D-588A-2A1A-4AEE-1FD465AE6D92}"/>
              </a:ext>
            </a:extLst>
          </p:cNvPr>
          <p:cNvPicPr>
            <a:picLocks noChangeAspect="1"/>
          </p:cNvPicPr>
          <p:nvPr/>
        </p:nvPicPr>
        <p:blipFill>
          <a:blip r:embed="rId6"/>
          <a:stretch>
            <a:fillRect/>
          </a:stretch>
        </p:blipFill>
        <p:spPr>
          <a:xfrm>
            <a:off x="3178615" y="3198207"/>
            <a:ext cx="2580615" cy="1801492"/>
          </a:xfrm>
          <a:prstGeom prst="rect">
            <a:avLst/>
          </a:prstGeom>
        </p:spPr>
      </p:pic>
      <p:sp>
        <p:nvSpPr>
          <p:cNvPr id="12" name="TextBox 11">
            <a:extLst>
              <a:ext uri="{FF2B5EF4-FFF2-40B4-BE49-F238E27FC236}">
                <a16:creationId xmlns:a16="http://schemas.microsoft.com/office/drawing/2014/main" id="{A211AFD7-B691-23DB-949B-2E8E075F9B64}"/>
              </a:ext>
            </a:extLst>
          </p:cNvPr>
          <p:cNvSpPr txBox="1"/>
          <p:nvPr/>
        </p:nvSpPr>
        <p:spPr>
          <a:xfrm>
            <a:off x="516879" y="1904809"/>
            <a:ext cx="177100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Window Size = 1</a:t>
            </a:r>
          </a:p>
        </p:txBody>
      </p:sp>
      <p:sp>
        <p:nvSpPr>
          <p:cNvPr id="4" name="TextBox 3">
            <a:extLst>
              <a:ext uri="{FF2B5EF4-FFF2-40B4-BE49-F238E27FC236}">
                <a16:creationId xmlns:a16="http://schemas.microsoft.com/office/drawing/2014/main" id="{CFBA4E14-5BC2-9D90-FE51-A8FBDBA92583}"/>
              </a:ext>
            </a:extLst>
          </p:cNvPr>
          <p:cNvSpPr txBox="1"/>
          <p:nvPr/>
        </p:nvSpPr>
        <p:spPr>
          <a:xfrm>
            <a:off x="3679856" y="1906987"/>
            <a:ext cx="17768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Window Size = 2</a:t>
            </a:r>
          </a:p>
        </p:txBody>
      </p:sp>
      <p:sp>
        <p:nvSpPr>
          <p:cNvPr id="11" name="TextBox 10">
            <a:extLst>
              <a:ext uri="{FF2B5EF4-FFF2-40B4-BE49-F238E27FC236}">
                <a16:creationId xmlns:a16="http://schemas.microsoft.com/office/drawing/2014/main" id="{CBAFD750-827A-42A8-BA95-E13DCF68E12B}"/>
              </a:ext>
            </a:extLst>
          </p:cNvPr>
          <p:cNvSpPr txBox="1"/>
          <p:nvPr/>
        </p:nvSpPr>
        <p:spPr>
          <a:xfrm>
            <a:off x="541821" y="3929676"/>
            <a:ext cx="17211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Window Size = 4</a:t>
            </a:r>
          </a:p>
        </p:txBody>
      </p:sp>
      <p:sp>
        <p:nvSpPr>
          <p:cNvPr id="13" name="TextBox 12">
            <a:extLst>
              <a:ext uri="{FF2B5EF4-FFF2-40B4-BE49-F238E27FC236}">
                <a16:creationId xmlns:a16="http://schemas.microsoft.com/office/drawing/2014/main" id="{11F464AC-83BA-3414-90F9-0E3925A1E61C}"/>
              </a:ext>
            </a:extLst>
          </p:cNvPr>
          <p:cNvSpPr txBox="1"/>
          <p:nvPr/>
        </p:nvSpPr>
        <p:spPr>
          <a:xfrm>
            <a:off x="3679856" y="3929676"/>
            <a:ext cx="18110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Window Size = 5</a:t>
            </a:r>
          </a:p>
        </p:txBody>
      </p:sp>
      <p:sp>
        <p:nvSpPr>
          <p:cNvPr id="14" name="TextBox 13">
            <a:extLst>
              <a:ext uri="{FF2B5EF4-FFF2-40B4-BE49-F238E27FC236}">
                <a16:creationId xmlns:a16="http://schemas.microsoft.com/office/drawing/2014/main" id="{36FF394C-6DD1-860B-20F6-F60D95198E43}"/>
              </a:ext>
            </a:extLst>
          </p:cNvPr>
          <p:cNvSpPr txBox="1"/>
          <p:nvPr/>
        </p:nvSpPr>
        <p:spPr>
          <a:xfrm>
            <a:off x="6807719" y="1904809"/>
            <a:ext cx="17692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Window Size = 3</a:t>
            </a:r>
          </a:p>
        </p:txBody>
      </p:sp>
      <p:pic>
        <p:nvPicPr>
          <p:cNvPr id="17" name="Picture 16">
            <a:extLst>
              <a:ext uri="{FF2B5EF4-FFF2-40B4-BE49-F238E27FC236}">
                <a16:creationId xmlns:a16="http://schemas.microsoft.com/office/drawing/2014/main" id="{80AFF0E7-813C-F5E4-7FDB-D1B277B37ED2}"/>
              </a:ext>
            </a:extLst>
          </p:cNvPr>
          <p:cNvPicPr>
            <a:picLocks noChangeAspect="1"/>
          </p:cNvPicPr>
          <p:nvPr/>
        </p:nvPicPr>
        <p:blipFill>
          <a:blip r:embed="rId7"/>
          <a:stretch>
            <a:fillRect/>
          </a:stretch>
        </p:blipFill>
        <p:spPr>
          <a:xfrm>
            <a:off x="6004830" y="3475263"/>
            <a:ext cx="3067052" cy="1251858"/>
          </a:xfrm>
          <a:prstGeom prst="rect">
            <a:avLst/>
          </a:prstGeom>
        </p:spPr>
      </p:pic>
      <p:sp>
        <p:nvSpPr>
          <p:cNvPr id="2" name="Multiplication Sign 1">
            <a:extLst>
              <a:ext uri="{FF2B5EF4-FFF2-40B4-BE49-F238E27FC236}">
                <a16:creationId xmlns:a16="http://schemas.microsoft.com/office/drawing/2014/main" id="{451A86B2-7074-9C6A-1140-3AD38CE1109C}"/>
              </a:ext>
            </a:extLst>
          </p:cNvPr>
          <p:cNvSpPr/>
          <p:nvPr/>
        </p:nvSpPr>
        <p:spPr>
          <a:xfrm>
            <a:off x="7233557" y="1608364"/>
            <a:ext cx="914400" cy="914400"/>
          </a:xfrm>
          <a:prstGeom prst="mathMultiply">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lang="en-US"/>
          </a:p>
        </p:txBody>
      </p:sp>
      <p:sp>
        <p:nvSpPr>
          <p:cNvPr id="3" name="Multiplication Sign 2">
            <a:extLst>
              <a:ext uri="{FF2B5EF4-FFF2-40B4-BE49-F238E27FC236}">
                <a16:creationId xmlns:a16="http://schemas.microsoft.com/office/drawing/2014/main" id="{77F33548-C0D0-85C3-17D1-9EFC8B7BD117}"/>
              </a:ext>
            </a:extLst>
          </p:cNvPr>
          <p:cNvSpPr/>
          <p:nvPr/>
        </p:nvSpPr>
        <p:spPr>
          <a:xfrm>
            <a:off x="4114800" y="3660321"/>
            <a:ext cx="914400" cy="914400"/>
          </a:xfrm>
          <a:prstGeom prst="mathMultiply">
            <a:avLst/>
          </a:pr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lang="en-US"/>
          </a:p>
        </p:txBody>
      </p:sp>
    </p:spTree>
    <p:extLst>
      <p:ext uri="{BB962C8B-B14F-4D97-AF65-F5344CB8AC3E}">
        <p14:creationId xmlns:p14="http://schemas.microsoft.com/office/powerpoint/2010/main" val="177747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3C55B4-5FA8-4D9C-355F-53FA45F1665F}"/>
              </a:ext>
            </a:extLst>
          </p:cNvPr>
          <p:cNvPicPr>
            <a:picLocks noChangeAspect="1"/>
          </p:cNvPicPr>
          <p:nvPr/>
        </p:nvPicPr>
        <p:blipFill rotWithShape="1">
          <a:blip r:embed="rId2"/>
          <a:srcRect r="5669"/>
          <a:stretch/>
        </p:blipFill>
        <p:spPr>
          <a:xfrm>
            <a:off x="1467924" y="1340838"/>
            <a:ext cx="6219031" cy="2826992"/>
          </a:xfrm>
          <a:prstGeom prst="rect">
            <a:avLst/>
          </a:prstGeom>
        </p:spPr>
      </p:pic>
      <p:sp>
        <p:nvSpPr>
          <p:cNvPr id="6" name="Title 1">
            <a:extLst>
              <a:ext uri="{FF2B5EF4-FFF2-40B4-BE49-F238E27FC236}">
                <a16:creationId xmlns:a16="http://schemas.microsoft.com/office/drawing/2014/main" id="{551585B3-6574-E255-4621-627CA243FE87}"/>
              </a:ext>
            </a:extLst>
          </p:cNvPr>
          <p:cNvSpPr txBox="1">
            <a:spLocks/>
          </p:cNvSpPr>
          <p:nvPr/>
        </p:nvSpPr>
        <p:spPr>
          <a:xfrm>
            <a:off x="1144532" y="162370"/>
            <a:ext cx="6854933" cy="1082360"/>
          </a:xfrm>
          <a:prstGeom prst="rect">
            <a:avLst/>
          </a:prstGeom>
          <a:noFill/>
          <a:ln>
            <a:noFill/>
          </a:ln>
          <a:effectLst>
            <a:outerShdw blurRad="142875" dist="66675" dir="3060000" algn="bl" rotWithShape="0">
              <a:schemeClr val="lt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Archivo Black"/>
              <a:buNone/>
              <a:defRPr sz="5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600"/>
              <a:buFont typeface="Archivo Black"/>
              <a:buNone/>
              <a:defRPr sz="3600" b="0" i="0" u="none" strike="noStrike" cap="none">
                <a:solidFill>
                  <a:schemeClr val="dk1"/>
                </a:solidFill>
                <a:latin typeface="Archivo Black"/>
                <a:ea typeface="Archivo Black"/>
                <a:cs typeface="Archivo Black"/>
                <a:sym typeface="Archivo Black"/>
              </a:defRPr>
            </a:lvl9pPr>
          </a:lstStyle>
          <a:p>
            <a:pPr algn="ctr"/>
            <a:r>
              <a:rPr lang="en-US" sz="3500"/>
              <a:t>4.8 Result</a:t>
            </a:r>
            <a:endParaRPr lang="en-US"/>
          </a:p>
        </p:txBody>
      </p:sp>
      <p:sp>
        <p:nvSpPr>
          <p:cNvPr id="2" name="TextBox 1">
            <a:extLst>
              <a:ext uri="{FF2B5EF4-FFF2-40B4-BE49-F238E27FC236}">
                <a16:creationId xmlns:a16="http://schemas.microsoft.com/office/drawing/2014/main" id="{1BA55E84-2750-F251-28DE-254C367DE8AE}"/>
              </a:ext>
            </a:extLst>
          </p:cNvPr>
          <p:cNvSpPr txBox="1"/>
          <p:nvPr/>
        </p:nvSpPr>
        <p:spPr>
          <a:xfrm>
            <a:off x="3305045" y="4372796"/>
            <a:ext cx="2533905"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a:t>Window Size = 2</a:t>
            </a:r>
          </a:p>
        </p:txBody>
      </p:sp>
    </p:spTree>
    <p:extLst>
      <p:ext uri="{BB962C8B-B14F-4D97-AF65-F5344CB8AC3E}">
        <p14:creationId xmlns:p14="http://schemas.microsoft.com/office/powerpoint/2010/main" val="3699718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0" name="Google Shape;500;p40"/>
          <p:cNvSpPr txBox="1">
            <a:spLocks noGrp="1"/>
          </p:cNvSpPr>
          <p:nvPr>
            <p:ph type="subTitle" idx="6"/>
          </p:nvPr>
        </p:nvSpPr>
        <p:spPr>
          <a:xfrm>
            <a:off x="4623500" y="3459262"/>
            <a:ext cx="19518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Sentiment analysis maybe misleading</a:t>
            </a:r>
            <a:endParaRPr/>
          </a:p>
        </p:txBody>
      </p:sp>
      <p:sp>
        <p:nvSpPr>
          <p:cNvPr id="501" name="Google Shape;501;p40"/>
          <p:cNvSpPr txBox="1">
            <a:spLocks noGrp="1"/>
          </p:cNvSpPr>
          <p:nvPr>
            <p:ph type="title" idx="2"/>
          </p:nvPr>
        </p:nvSpPr>
        <p:spPr>
          <a:xfrm>
            <a:off x="643907" y="2558149"/>
            <a:ext cx="205475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Replication</a:t>
            </a:r>
            <a:endParaRPr/>
          </a:p>
        </p:txBody>
      </p:sp>
      <p:sp>
        <p:nvSpPr>
          <p:cNvPr id="502" name="Google Shape;502;p40"/>
          <p:cNvSpPr txBox="1">
            <a:spLocks noGrp="1"/>
          </p:cNvSpPr>
          <p:nvPr>
            <p:ph type="subTitle" idx="1"/>
          </p:nvPr>
        </p:nvSpPr>
        <p:spPr>
          <a:xfrm>
            <a:off x="739418" y="3459262"/>
            <a:ext cx="1951800" cy="543600"/>
          </a:xfrm>
          <a:prstGeom prst="rect">
            <a:avLst/>
          </a:prstGeom>
        </p:spPr>
        <p:txBody>
          <a:bodyPr spcFirstLastPara="1" wrap="square" lIns="91425" tIns="91425" rIns="91425" bIns="91425" anchor="ctr" anchorCtr="0">
            <a:noAutofit/>
          </a:bodyPr>
          <a:lstStyle/>
          <a:p>
            <a:pPr marL="0" indent="0"/>
            <a:r>
              <a:rPr lang="en-US"/>
              <a:t>MLP is the best method </a:t>
            </a:r>
            <a:endParaRPr/>
          </a:p>
        </p:txBody>
      </p:sp>
      <p:sp>
        <p:nvSpPr>
          <p:cNvPr id="503" name="Google Shape;503;p40"/>
          <p:cNvSpPr txBox="1">
            <a:spLocks noGrp="1"/>
          </p:cNvSpPr>
          <p:nvPr>
            <p:ph type="title" idx="3"/>
          </p:nvPr>
        </p:nvSpPr>
        <p:spPr>
          <a:xfrm>
            <a:off x="2671758" y="2558149"/>
            <a:ext cx="1951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Window Expansion</a:t>
            </a:r>
            <a:endParaRPr/>
          </a:p>
        </p:txBody>
      </p:sp>
      <p:sp>
        <p:nvSpPr>
          <p:cNvPr id="504" name="Google Shape;504;p40"/>
          <p:cNvSpPr txBox="1">
            <a:spLocks noGrp="1"/>
          </p:cNvSpPr>
          <p:nvPr>
            <p:ph type="subTitle" idx="4"/>
          </p:nvPr>
        </p:nvSpPr>
        <p:spPr>
          <a:xfrm>
            <a:off x="2643725" y="3459262"/>
            <a:ext cx="19518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Increase sample size reduce MSE</a:t>
            </a:r>
            <a:endParaRPr/>
          </a:p>
        </p:txBody>
      </p:sp>
      <p:sp>
        <p:nvSpPr>
          <p:cNvPr id="505" name="Google Shape;505;p40"/>
          <p:cNvSpPr txBox="1">
            <a:spLocks noGrp="1"/>
          </p:cNvSpPr>
          <p:nvPr>
            <p:ph type="title" idx="5"/>
          </p:nvPr>
        </p:nvSpPr>
        <p:spPr>
          <a:xfrm>
            <a:off x="4623500" y="2558149"/>
            <a:ext cx="1951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NLP</a:t>
            </a:r>
            <a:endParaRPr/>
          </a:p>
        </p:txBody>
      </p:sp>
      <p:sp>
        <p:nvSpPr>
          <p:cNvPr id="506" name="Google Shape;506;p40"/>
          <p:cNvSpPr txBox="1">
            <a:spLocks noGrp="1"/>
          </p:cNvSpPr>
          <p:nvPr>
            <p:ph type="title" idx="7"/>
          </p:nvPr>
        </p:nvSpPr>
        <p:spPr>
          <a:xfrm>
            <a:off x="6472250" y="2558149"/>
            <a:ext cx="1951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LSTM</a:t>
            </a:r>
            <a:endParaRPr/>
          </a:p>
        </p:txBody>
      </p:sp>
      <p:sp>
        <p:nvSpPr>
          <p:cNvPr id="507" name="Google Shape;507;p40"/>
          <p:cNvSpPr txBox="1">
            <a:spLocks noGrp="1"/>
          </p:cNvSpPr>
          <p:nvPr>
            <p:ph type="subTitle" idx="8"/>
          </p:nvPr>
        </p:nvSpPr>
        <p:spPr>
          <a:xfrm>
            <a:off x="6482283" y="3453123"/>
            <a:ext cx="19518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Better approach</a:t>
            </a:r>
            <a:endParaRPr/>
          </a:p>
        </p:txBody>
      </p:sp>
      <p:sp>
        <p:nvSpPr>
          <p:cNvPr id="508" name="Google Shape;508;p40"/>
          <p:cNvSpPr/>
          <p:nvPr/>
        </p:nvSpPr>
        <p:spPr>
          <a:xfrm>
            <a:off x="1335600" y="1440917"/>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3287350" y="1440917"/>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5239100" y="1440917"/>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7087850" y="1440917"/>
            <a:ext cx="720600" cy="720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40"/>
          <p:cNvGrpSpPr/>
          <p:nvPr/>
        </p:nvGrpSpPr>
        <p:grpSpPr>
          <a:xfrm>
            <a:off x="1511804" y="1617584"/>
            <a:ext cx="367261" cy="367261"/>
            <a:chOff x="-65145700" y="3727425"/>
            <a:chExt cx="317425" cy="317425"/>
          </a:xfrm>
        </p:grpSpPr>
        <p:sp>
          <p:nvSpPr>
            <p:cNvPr id="513" name="Google Shape;513;p4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40"/>
          <p:cNvGrpSpPr/>
          <p:nvPr/>
        </p:nvGrpSpPr>
        <p:grpSpPr>
          <a:xfrm>
            <a:off x="3464017" y="1618871"/>
            <a:ext cx="367261" cy="364686"/>
            <a:chOff x="-64781025" y="3361050"/>
            <a:chExt cx="317425" cy="315200"/>
          </a:xfrm>
        </p:grpSpPr>
        <p:sp>
          <p:nvSpPr>
            <p:cNvPr id="516" name="Google Shape;516;p4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40"/>
          <p:cNvGrpSpPr/>
          <p:nvPr/>
        </p:nvGrpSpPr>
        <p:grpSpPr>
          <a:xfrm>
            <a:off x="7272253" y="1638062"/>
            <a:ext cx="351786" cy="326273"/>
            <a:chOff x="-62511900" y="4129100"/>
            <a:chExt cx="304050" cy="282000"/>
          </a:xfrm>
        </p:grpSpPr>
        <p:sp>
          <p:nvSpPr>
            <p:cNvPr id="521" name="Google Shape;521;p4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40"/>
          <p:cNvSpPr/>
          <p:nvPr/>
        </p:nvSpPr>
        <p:spPr>
          <a:xfrm>
            <a:off x="5416214" y="1627433"/>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2"/>
          <p:cNvSpPr/>
          <p:nvPr/>
        </p:nvSpPr>
        <p:spPr>
          <a:xfrm flipH="1">
            <a:off x="4838052" y="-403503"/>
            <a:ext cx="5110056" cy="385705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2"/>
          <p:cNvSpPr txBox="1">
            <a:spLocks noGrp="1"/>
          </p:cNvSpPr>
          <p:nvPr>
            <p:ph type="title"/>
          </p:nvPr>
        </p:nvSpPr>
        <p:spPr>
          <a:xfrm>
            <a:off x="783053" y="1379420"/>
            <a:ext cx="38520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07" name="Google Shape;807;p52"/>
          <p:cNvSpPr txBox="1">
            <a:spLocks noGrp="1"/>
          </p:cNvSpPr>
          <p:nvPr>
            <p:ph type="subTitle" idx="2"/>
          </p:nvPr>
        </p:nvSpPr>
        <p:spPr>
          <a:xfrm>
            <a:off x="783511" y="2590941"/>
            <a:ext cx="3991397" cy="4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latin typeface="+mn-lt"/>
              </a:rPr>
              <a:t>Do you have any questions?</a:t>
            </a:r>
          </a:p>
        </p:txBody>
      </p:sp>
      <p:grpSp>
        <p:nvGrpSpPr>
          <p:cNvPr id="808" name="Google Shape;808;p52"/>
          <p:cNvGrpSpPr/>
          <p:nvPr/>
        </p:nvGrpSpPr>
        <p:grpSpPr>
          <a:xfrm>
            <a:off x="5195866" y="1090402"/>
            <a:ext cx="2813591" cy="6258422"/>
            <a:chOff x="4337250" y="1382700"/>
            <a:chExt cx="360925" cy="802825"/>
          </a:xfrm>
        </p:grpSpPr>
        <p:sp>
          <p:nvSpPr>
            <p:cNvPr id="809" name="Google Shape;809;p52"/>
            <p:cNvSpPr/>
            <p:nvPr/>
          </p:nvSpPr>
          <p:spPr>
            <a:xfrm>
              <a:off x="4586625" y="2075225"/>
              <a:ext cx="95250" cy="103575"/>
            </a:xfrm>
            <a:custGeom>
              <a:avLst/>
              <a:gdLst/>
              <a:ahLst/>
              <a:cxnLst/>
              <a:rect l="l" t="t" r="r" b="b"/>
              <a:pathLst>
                <a:path w="3810" h="4143" extrusionOk="0">
                  <a:moveTo>
                    <a:pt x="0" y="0"/>
                  </a:moveTo>
                  <a:cubicBezTo>
                    <a:pt x="176" y="501"/>
                    <a:pt x="326" y="1003"/>
                    <a:pt x="401" y="1504"/>
                  </a:cubicBezTo>
                  <a:cubicBezTo>
                    <a:pt x="401" y="1604"/>
                    <a:pt x="426" y="1729"/>
                    <a:pt x="426" y="1855"/>
                  </a:cubicBezTo>
                  <a:cubicBezTo>
                    <a:pt x="251" y="2281"/>
                    <a:pt x="251" y="2582"/>
                    <a:pt x="251" y="2582"/>
                  </a:cubicBezTo>
                  <a:cubicBezTo>
                    <a:pt x="251" y="2582"/>
                    <a:pt x="2005" y="3960"/>
                    <a:pt x="2306" y="4110"/>
                  </a:cubicBezTo>
                  <a:cubicBezTo>
                    <a:pt x="2351" y="4133"/>
                    <a:pt x="2417" y="4143"/>
                    <a:pt x="2495" y="4143"/>
                  </a:cubicBezTo>
                  <a:cubicBezTo>
                    <a:pt x="2941" y="4143"/>
                    <a:pt x="3810" y="3835"/>
                    <a:pt x="3810" y="3835"/>
                  </a:cubicBezTo>
                  <a:cubicBezTo>
                    <a:pt x="3810" y="3835"/>
                    <a:pt x="3133" y="3384"/>
                    <a:pt x="2381" y="2531"/>
                  </a:cubicBezTo>
                  <a:cubicBezTo>
                    <a:pt x="2106" y="2231"/>
                    <a:pt x="1905" y="1880"/>
                    <a:pt x="1805" y="1504"/>
                  </a:cubicBezTo>
                  <a:cubicBezTo>
                    <a:pt x="1755" y="1379"/>
                    <a:pt x="1730" y="1253"/>
                    <a:pt x="1705" y="1103"/>
                  </a:cubicBezTo>
                  <a:cubicBezTo>
                    <a:pt x="1654" y="802"/>
                    <a:pt x="1604" y="426"/>
                    <a:pt x="1554"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2"/>
            <p:cNvSpPr/>
            <p:nvPr/>
          </p:nvSpPr>
          <p:spPr>
            <a:xfrm>
              <a:off x="4586625" y="2075225"/>
              <a:ext cx="45125" cy="37600"/>
            </a:xfrm>
            <a:custGeom>
              <a:avLst/>
              <a:gdLst/>
              <a:ahLst/>
              <a:cxnLst/>
              <a:rect l="l" t="t" r="r" b="b"/>
              <a:pathLst>
                <a:path w="1805" h="1504" extrusionOk="0">
                  <a:moveTo>
                    <a:pt x="0" y="0"/>
                  </a:moveTo>
                  <a:cubicBezTo>
                    <a:pt x="176" y="501"/>
                    <a:pt x="326" y="1003"/>
                    <a:pt x="401" y="1504"/>
                  </a:cubicBezTo>
                  <a:lnTo>
                    <a:pt x="1805" y="1504"/>
                  </a:lnTo>
                  <a:cubicBezTo>
                    <a:pt x="1755" y="1379"/>
                    <a:pt x="1730" y="1253"/>
                    <a:pt x="1705" y="1103"/>
                  </a:cubicBezTo>
                  <a:cubicBezTo>
                    <a:pt x="1654" y="802"/>
                    <a:pt x="1604" y="426"/>
                    <a:pt x="1554"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2"/>
            <p:cNvSpPr/>
            <p:nvPr/>
          </p:nvSpPr>
          <p:spPr>
            <a:xfrm>
              <a:off x="4587875" y="2121575"/>
              <a:ext cx="110300" cy="63325"/>
            </a:xfrm>
            <a:custGeom>
              <a:avLst/>
              <a:gdLst/>
              <a:ahLst/>
              <a:cxnLst/>
              <a:rect l="l" t="t" r="r" b="b"/>
              <a:pathLst>
                <a:path w="4412" h="2533" extrusionOk="0">
                  <a:moveTo>
                    <a:pt x="376" y="1"/>
                  </a:moveTo>
                  <a:cubicBezTo>
                    <a:pt x="376" y="1"/>
                    <a:pt x="151" y="327"/>
                    <a:pt x="51" y="677"/>
                  </a:cubicBezTo>
                  <a:cubicBezTo>
                    <a:pt x="0" y="828"/>
                    <a:pt x="0" y="953"/>
                    <a:pt x="0" y="1078"/>
                  </a:cubicBezTo>
                  <a:cubicBezTo>
                    <a:pt x="76" y="1555"/>
                    <a:pt x="452" y="2532"/>
                    <a:pt x="452" y="2532"/>
                  </a:cubicBezTo>
                  <a:lnTo>
                    <a:pt x="727" y="2532"/>
                  </a:lnTo>
                  <a:lnTo>
                    <a:pt x="727" y="1429"/>
                  </a:lnTo>
                  <a:lnTo>
                    <a:pt x="1805" y="2382"/>
                  </a:lnTo>
                  <a:cubicBezTo>
                    <a:pt x="1830" y="2432"/>
                    <a:pt x="1905" y="2457"/>
                    <a:pt x="1955" y="2457"/>
                  </a:cubicBezTo>
                  <a:lnTo>
                    <a:pt x="4086" y="2457"/>
                  </a:lnTo>
                  <a:cubicBezTo>
                    <a:pt x="4311" y="2457"/>
                    <a:pt x="4412" y="2156"/>
                    <a:pt x="4211" y="2031"/>
                  </a:cubicBezTo>
                  <a:cubicBezTo>
                    <a:pt x="4061" y="1931"/>
                    <a:pt x="3810" y="1805"/>
                    <a:pt x="3434" y="1630"/>
                  </a:cubicBezTo>
                  <a:cubicBezTo>
                    <a:pt x="3209" y="1630"/>
                    <a:pt x="3008" y="1730"/>
                    <a:pt x="2807" y="1830"/>
                  </a:cubicBezTo>
                  <a:cubicBezTo>
                    <a:pt x="2672" y="1909"/>
                    <a:pt x="2521" y="1948"/>
                    <a:pt x="2372" y="1948"/>
                  </a:cubicBezTo>
                  <a:cubicBezTo>
                    <a:pt x="2189" y="1948"/>
                    <a:pt x="2007" y="1890"/>
                    <a:pt x="1855" y="1780"/>
                  </a:cubicBezTo>
                  <a:cubicBezTo>
                    <a:pt x="1454" y="1454"/>
                    <a:pt x="903" y="1053"/>
                    <a:pt x="752" y="828"/>
                  </a:cubicBezTo>
                  <a:cubicBezTo>
                    <a:pt x="477" y="477"/>
                    <a:pt x="376" y="1"/>
                    <a:pt x="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2"/>
            <p:cNvSpPr/>
            <p:nvPr/>
          </p:nvSpPr>
          <p:spPr>
            <a:xfrm>
              <a:off x="4587875" y="2138500"/>
              <a:ext cx="18200" cy="46400"/>
            </a:xfrm>
            <a:custGeom>
              <a:avLst/>
              <a:gdLst/>
              <a:ahLst/>
              <a:cxnLst/>
              <a:rect l="l" t="t" r="r" b="b"/>
              <a:pathLst>
                <a:path w="728" h="1856" extrusionOk="0">
                  <a:moveTo>
                    <a:pt x="51" y="0"/>
                  </a:moveTo>
                  <a:cubicBezTo>
                    <a:pt x="0" y="151"/>
                    <a:pt x="0" y="276"/>
                    <a:pt x="0" y="401"/>
                  </a:cubicBezTo>
                  <a:cubicBezTo>
                    <a:pt x="76" y="878"/>
                    <a:pt x="452" y="1855"/>
                    <a:pt x="452" y="1855"/>
                  </a:cubicBezTo>
                  <a:lnTo>
                    <a:pt x="727" y="1855"/>
                  </a:lnTo>
                  <a:lnTo>
                    <a:pt x="727" y="752"/>
                  </a:lnTo>
                  <a:cubicBezTo>
                    <a:pt x="727" y="752"/>
                    <a:pt x="301" y="301"/>
                    <a:pt x="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p:nvPr/>
          </p:nvSpPr>
          <p:spPr>
            <a:xfrm>
              <a:off x="4504550" y="1698025"/>
              <a:ext cx="143500" cy="402275"/>
            </a:xfrm>
            <a:custGeom>
              <a:avLst/>
              <a:gdLst/>
              <a:ahLst/>
              <a:cxnLst/>
              <a:rect l="l" t="t" r="r" b="b"/>
              <a:pathLst>
                <a:path w="5740" h="16091" extrusionOk="0">
                  <a:moveTo>
                    <a:pt x="0" y="0"/>
                  </a:moveTo>
                  <a:lnTo>
                    <a:pt x="301" y="1579"/>
                  </a:lnTo>
                  <a:lnTo>
                    <a:pt x="2932" y="16091"/>
                  </a:lnTo>
                  <a:lnTo>
                    <a:pt x="5739" y="15915"/>
                  </a:lnTo>
                  <a:lnTo>
                    <a:pt x="3634" y="1579"/>
                  </a:lnTo>
                  <a:lnTo>
                    <a:pt x="3409" y="25"/>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2"/>
            <p:cNvSpPr/>
            <p:nvPr/>
          </p:nvSpPr>
          <p:spPr>
            <a:xfrm>
              <a:off x="4504550" y="1698025"/>
              <a:ext cx="90875" cy="39500"/>
            </a:xfrm>
            <a:custGeom>
              <a:avLst/>
              <a:gdLst/>
              <a:ahLst/>
              <a:cxnLst/>
              <a:rect l="l" t="t" r="r" b="b"/>
              <a:pathLst>
                <a:path w="3635" h="1580" extrusionOk="0">
                  <a:moveTo>
                    <a:pt x="0" y="0"/>
                  </a:moveTo>
                  <a:lnTo>
                    <a:pt x="301" y="1579"/>
                  </a:lnTo>
                  <a:lnTo>
                    <a:pt x="3634" y="1579"/>
                  </a:lnTo>
                  <a:lnTo>
                    <a:pt x="3409" y="25"/>
                  </a:lnTo>
                  <a:lnTo>
                    <a:pt x="0"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p:nvPr/>
          </p:nvSpPr>
          <p:spPr>
            <a:xfrm>
              <a:off x="4430600" y="2075225"/>
              <a:ext cx="76450" cy="103425"/>
            </a:xfrm>
            <a:custGeom>
              <a:avLst/>
              <a:gdLst/>
              <a:ahLst/>
              <a:cxnLst/>
              <a:rect l="l" t="t" r="r" b="b"/>
              <a:pathLst>
                <a:path w="3058" h="4137" extrusionOk="0">
                  <a:moveTo>
                    <a:pt x="1429" y="0"/>
                  </a:moveTo>
                  <a:cubicBezTo>
                    <a:pt x="1504" y="627"/>
                    <a:pt x="1555" y="1153"/>
                    <a:pt x="1555" y="1504"/>
                  </a:cubicBezTo>
                  <a:cubicBezTo>
                    <a:pt x="1555" y="1504"/>
                    <a:pt x="1555" y="1504"/>
                    <a:pt x="1555" y="1529"/>
                  </a:cubicBezTo>
                  <a:cubicBezTo>
                    <a:pt x="1580" y="1729"/>
                    <a:pt x="1504" y="1955"/>
                    <a:pt x="1354" y="2130"/>
                  </a:cubicBezTo>
                  <a:cubicBezTo>
                    <a:pt x="903" y="2582"/>
                    <a:pt x="1" y="3434"/>
                    <a:pt x="1" y="3434"/>
                  </a:cubicBezTo>
                  <a:cubicBezTo>
                    <a:pt x="1" y="3434"/>
                    <a:pt x="803" y="4085"/>
                    <a:pt x="828" y="4135"/>
                  </a:cubicBezTo>
                  <a:cubicBezTo>
                    <a:pt x="829" y="4136"/>
                    <a:pt x="830" y="4137"/>
                    <a:pt x="832" y="4137"/>
                  </a:cubicBezTo>
                  <a:cubicBezTo>
                    <a:pt x="955" y="4137"/>
                    <a:pt x="3058" y="2799"/>
                    <a:pt x="3033" y="2356"/>
                  </a:cubicBezTo>
                  <a:cubicBezTo>
                    <a:pt x="3033" y="1930"/>
                    <a:pt x="2908" y="1905"/>
                    <a:pt x="2833" y="1504"/>
                  </a:cubicBezTo>
                  <a:cubicBezTo>
                    <a:pt x="2833" y="1454"/>
                    <a:pt x="2808" y="1429"/>
                    <a:pt x="2808" y="1379"/>
                  </a:cubicBezTo>
                  <a:cubicBezTo>
                    <a:pt x="2783" y="1203"/>
                    <a:pt x="2858" y="677"/>
                    <a:pt x="2933"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2"/>
            <p:cNvSpPr/>
            <p:nvPr/>
          </p:nvSpPr>
          <p:spPr>
            <a:xfrm>
              <a:off x="4466325" y="2075225"/>
              <a:ext cx="37625" cy="37600"/>
            </a:xfrm>
            <a:custGeom>
              <a:avLst/>
              <a:gdLst/>
              <a:ahLst/>
              <a:cxnLst/>
              <a:rect l="l" t="t" r="r" b="b"/>
              <a:pathLst>
                <a:path w="1505" h="1504" extrusionOk="0">
                  <a:moveTo>
                    <a:pt x="0" y="0"/>
                  </a:moveTo>
                  <a:cubicBezTo>
                    <a:pt x="75" y="627"/>
                    <a:pt x="126" y="1153"/>
                    <a:pt x="126" y="1504"/>
                  </a:cubicBezTo>
                  <a:lnTo>
                    <a:pt x="1404" y="1504"/>
                  </a:lnTo>
                  <a:cubicBezTo>
                    <a:pt x="1404" y="1454"/>
                    <a:pt x="1379" y="1429"/>
                    <a:pt x="1379" y="1379"/>
                  </a:cubicBezTo>
                  <a:cubicBezTo>
                    <a:pt x="1354" y="1203"/>
                    <a:pt x="1429" y="677"/>
                    <a:pt x="1504"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p:nvPr/>
          </p:nvSpPr>
          <p:spPr>
            <a:xfrm>
              <a:off x="4399900" y="2120950"/>
              <a:ext cx="112175" cy="64575"/>
            </a:xfrm>
            <a:custGeom>
              <a:avLst/>
              <a:gdLst/>
              <a:ahLst/>
              <a:cxnLst/>
              <a:rect l="l" t="t" r="r" b="b"/>
              <a:pathLst>
                <a:path w="4487" h="2583" extrusionOk="0">
                  <a:moveTo>
                    <a:pt x="4211" y="1"/>
                  </a:moveTo>
                  <a:cubicBezTo>
                    <a:pt x="4211" y="1"/>
                    <a:pt x="4111" y="327"/>
                    <a:pt x="4036" y="527"/>
                  </a:cubicBezTo>
                  <a:cubicBezTo>
                    <a:pt x="3986" y="702"/>
                    <a:pt x="3384" y="1179"/>
                    <a:pt x="2557" y="1680"/>
                  </a:cubicBezTo>
                  <a:cubicBezTo>
                    <a:pt x="2482" y="1730"/>
                    <a:pt x="2394" y="1755"/>
                    <a:pt x="2306" y="1755"/>
                  </a:cubicBezTo>
                  <a:cubicBezTo>
                    <a:pt x="2219" y="1755"/>
                    <a:pt x="2131" y="1730"/>
                    <a:pt x="2056" y="1680"/>
                  </a:cubicBezTo>
                  <a:cubicBezTo>
                    <a:pt x="1680" y="1454"/>
                    <a:pt x="1379" y="1454"/>
                    <a:pt x="1379" y="1454"/>
                  </a:cubicBezTo>
                  <a:cubicBezTo>
                    <a:pt x="1379" y="1454"/>
                    <a:pt x="452" y="1880"/>
                    <a:pt x="226" y="2031"/>
                  </a:cubicBezTo>
                  <a:cubicBezTo>
                    <a:pt x="101" y="2106"/>
                    <a:pt x="51" y="2231"/>
                    <a:pt x="26" y="2332"/>
                  </a:cubicBezTo>
                  <a:cubicBezTo>
                    <a:pt x="1" y="2432"/>
                    <a:pt x="76" y="2532"/>
                    <a:pt x="176" y="2532"/>
                  </a:cubicBezTo>
                  <a:lnTo>
                    <a:pt x="2256" y="2582"/>
                  </a:lnTo>
                  <a:cubicBezTo>
                    <a:pt x="2432" y="2582"/>
                    <a:pt x="3234" y="1780"/>
                    <a:pt x="3735" y="1479"/>
                  </a:cubicBezTo>
                  <a:lnTo>
                    <a:pt x="3735" y="1479"/>
                  </a:lnTo>
                  <a:cubicBezTo>
                    <a:pt x="3710" y="1981"/>
                    <a:pt x="3735" y="2557"/>
                    <a:pt x="3735" y="2557"/>
                  </a:cubicBezTo>
                  <a:lnTo>
                    <a:pt x="4086" y="2557"/>
                  </a:lnTo>
                  <a:cubicBezTo>
                    <a:pt x="4086" y="2557"/>
                    <a:pt x="4487" y="1279"/>
                    <a:pt x="4487" y="853"/>
                  </a:cubicBezTo>
                  <a:cubicBezTo>
                    <a:pt x="4487" y="828"/>
                    <a:pt x="4487" y="828"/>
                    <a:pt x="4487" y="803"/>
                  </a:cubicBezTo>
                  <a:cubicBezTo>
                    <a:pt x="4462" y="427"/>
                    <a:pt x="4211" y="1"/>
                    <a:pt x="4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2"/>
            <p:cNvSpPr/>
            <p:nvPr/>
          </p:nvSpPr>
          <p:spPr>
            <a:xfrm>
              <a:off x="4492625" y="2142250"/>
              <a:ext cx="19450" cy="42650"/>
            </a:xfrm>
            <a:custGeom>
              <a:avLst/>
              <a:gdLst/>
              <a:ahLst/>
              <a:cxnLst/>
              <a:rect l="l" t="t" r="r" b="b"/>
              <a:pathLst>
                <a:path w="778" h="1706" extrusionOk="0">
                  <a:moveTo>
                    <a:pt x="778" y="1"/>
                  </a:moveTo>
                  <a:lnTo>
                    <a:pt x="778" y="1"/>
                  </a:lnTo>
                  <a:cubicBezTo>
                    <a:pt x="502" y="251"/>
                    <a:pt x="26" y="627"/>
                    <a:pt x="26" y="627"/>
                  </a:cubicBezTo>
                  <a:cubicBezTo>
                    <a:pt x="1" y="1129"/>
                    <a:pt x="26" y="1705"/>
                    <a:pt x="26" y="1705"/>
                  </a:cubicBezTo>
                  <a:lnTo>
                    <a:pt x="377" y="1705"/>
                  </a:lnTo>
                  <a:cubicBezTo>
                    <a:pt x="377" y="1705"/>
                    <a:pt x="778" y="427"/>
                    <a:pt x="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p:nvPr/>
          </p:nvSpPr>
          <p:spPr>
            <a:xfrm>
              <a:off x="4425600" y="1699275"/>
              <a:ext cx="97750" cy="401025"/>
            </a:xfrm>
            <a:custGeom>
              <a:avLst/>
              <a:gdLst/>
              <a:ahLst/>
              <a:cxnLst/>
              <a:rect l="l" t="t" r="r" b="b"/>
              <a:pathLst>
                <a:path w="3910" h="16041" extrusionOk="0">
                  <a:moveTo>
                    <a:pt x="3634" y="0"/>
                  </a:moveTo>
                  <a:lnTo>
                    <a:pt x="0" y="176"/>
                  </a:lnTo>
                  <a:lnTo>
                    <a:pt x="100" y="1529"/>
                  </a:lnTo>
                  <a:lnTo>
                    <a:pt x="1278" y="16041"/>
                  </a:lnTo>
                  <a:lnTo>
                    <a:pt x="3910" y="16041"/>
                  </a:lnTo>
                  <a:lnTo>
                    <a:pt x="3659" y="1529"/>
                  </a:lnTo>
                  <a:lnTo>
                    <a:pt x="3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2"/>
            <p:cNvSpPr/>
            <p:nvPr/>
          </p:nvSpPr>
          <p:spPr>
            <a:xfrm>
              <a:off x="4425600" y="1699275"/>
              <a:ext cx="91500" cy="38250"/>
            </a:xfrm>
            <a:custGeom>
              <a:avLst/>
              <a:gdLst/>
              <a:ahLst/>
              <a:cxnLst/>
              <a:rect l="l" t="t" r="r" b="b"/>
              <a:pathLst>
                <a:path w="3660" h="1530" extrusionOk="0">
                  <a:moveTo>
                    <a:pt x="3634" y="0"/>
                  </a:moveTo>
                  <a:lnTo>
                    <a:pt x="0" y="176"/>
                  </a:lnTo>
                  <a:lnTo>
                    <a:pt x="100" y="1529"/>
                  </a:lnTo>
                  <a:lnTo>
                    <a:pt x="3659" y="1529"/>
                  </a:lnTo>
                  <a:lnTo>
                    <a:pt x="3634"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2"/>
            <p:cNvSpPr/>
            <p:nvPr/>
          </p:nvSpPr>
          <p:spPr>
            <a:xfrm>
              <a:off x="4468825" y="1382700"/>
              <a:ext cx="87125" cy="88525"/>
            </a:xfrm>
            <a:custGeom>
              <a:avLst/>
              <a:gdLst/>
              <a:ahLst/>
              <a:cxnLst/>
              <a:rect l="l" t="t" r="r" b="b"/>
              <a:pathLst>
                <a:path w="3485" h="3541" extrusionOk="0">
                  <a:moveTo>
                    <a:pt x="1593" y="1"/>
                  </a:moveTo>
                  <a:cubicBezTo>
                    <a:pt x="1454" y="1"/>
                    <a:pt x="1314" y="19"/>
                    <a:pt x="1178" y="57"/>
                  </a:cubicBezTo>
                  <a:cubicBezTo>
                    <a:pt x="577" y="257"/>
                    <a:pt x="151" y="759"/>
                    <a:pt x="101" y="1536"/>
                  </a:cubicBezTo>
                  <a:cubicBezTo>
                    <a:pt x="1" y="2939"/>
                    <a:pt x="251" y="3541"/>
                    <a:pt x="251" y="3541"/>
                  </a:cubicBezTo>
                  <a:lnTo>
                    <a:pt x="3209" y="3014"/>
                  </a:lnTo>
                  <a:cubicBezTo>
                    <a:pt x="3209" y="3014"/>
                    <a:pt x="3484" y="1360"/>
                    <a:pt x="2883" y="608"/>
                  </a:cubicBezTo>
                  <a:cubicBezTo>
                    <a:pt x="2588" y="235"/>
                    <a:pt x="2094" y="1"/>
                    <a:pt x="1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p:nvPr/>
          </p:nvSpPr>
          <p:spPr>
            <a:xfrm>
              <a:off x="4419325" y="1463875"/>
              <a:ext cx="187375" cy="252350"/>
            </a:xfrm>
            <a:custGeom>
              <a:avLst/>
              <a:gdLst/>
              <a:ahLst/>
              <a:cxnLst/>
              <a:rect l="l" t="t" r="r" b="b"/>
              <a:pathLst>
                <a:path w="7495" h="10094" extrusionOk="0">
                  <a:moveTo>
                    <a:pt x="4329" y="1"/>
                  </a:moveTo>
                  <a:cubicBezTo>
                    <a:pt x="3901" y="1"/>
                    <a:pt x="3288" y="78"/>
                    <a:pt x="2858" y="294"/>
                  </a:cubicBezTo>
                  <a:cubicBezTo>
                    <a:pt x="2858" y="294"/>
                    <a:pt x="2632" y="369"/>
                    <a:pt x="2331" y="494"/>
                  </a:cubicBezTo>
                  <a:cubicBezTo>
                    <a:pt x="1805" y="720"/>
                    <a:pt x="702" y="1020"/>
                    <a:pt x="577" y="1321"/>
                  </a:cubicBezTo>
                  <a:cubicBezTo>
                    <a:pt x="377" y="1722"/>
                    <a:pt x="1078" y="4930"/>
                    <a:pt x="1279" y="6058"/>
                  </a:cubicBezTo>
                  <a:cubicBezTo>
                    <a:pt x="1329" y="6284"/>
                    <a:pt x="1" y="7812"/>
                    <a:pt x="51" y="10093"/>
                  </a:cubicBezTo>
                  <a:lnTo>
                    <a:pt x="7143" y="10093"/>
                  </a:lnTo>
                  <a:cubicBezTo>
                    <a:pt x="7319" y="8389"/>
                    <a:pt x="5890" y="6434"/>
                    <a:pt x="5940" y="6158"/>
                  </a:cubicBezTo>
                  <a:cubicBezTo>
                    <a:pt x="6216" y="4930"/>
                    <a:pt x="7494" y="1722"/>
                    <a:pt x="7043" y="1071"/>
                  </a:cubicBezTo>
                  <a:cubicBezTo>
                    <a:pt x="6868" y="795"/>
                    <a:pt x="6016" y="444"/>
                    <a:pt x="5364" y="218"/>
                  </a:cubicBezTo>
                  <a:cubicBezTo>
                    <a:pt x="5038" y="118"/>
                    <a:pt x="4763" y="43"/>
                    <a:pt x="4637" y="18"/>
                  </a:cubicBezTo>
                  <a:cubicBezTo>
                    <a:pt x="4555" y="7"/>
                    <a:pt x="4449" y="1"/>
                    <a:pt x="4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p:nvPr/>
          </p:nvSpPr>
          <p:spPr>
            <a:xfrm>
              <a:off x="4508925" y="1583975"/>
              <a:ext cx="4400" cy="132250"/>
            </a:xfrm>
            <a:custGeom>
              <a:avLst/>
              <a:gdLst/>
              <a:ahLst/>
              <a:cxnLst/>
              <a:rect l="l" t="t" r="r" b="b"/>
              <a:pathLst>
                <a:path w="176" h="5290" extrusionOk="0">
                  <a:moveTo>
                    <a:pt x="1" y="1"/>
                  </a:moveTo>
                  <a:lnTo>
                    <a:pt x="1" y="5289"/>
                  </a:lnTo>
                  <a:lnTo>
                    <a:pt x="176" y="5289"/>
                  </a:lnTo>
                  <a:lnTo>
                    <a:pt x="176" y="2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2"/>
            <p:cNvSpPr/>
            <p:nvPr/>
          </p:nvSpPr>
          <p:spPr>
            <a:xfrm>
              <a:off x="4539625" y="1630350"/>
              <a:ext cx="45775" cy="31350"/>
            </a:xfrm>
            <a:custGeom>
              <a:avLst/>
              <a:gdLst/>
              <a:ahLst/>
              <a:cxnLst/>
              <a:rect l="l" t="t" r="r" b="b"/>
              <a:pathLst>
                <a:path w="1831" h="1254" extrusionOk="0">
                  <a:moveTo>
                    <a:pt x="1479" y="1"/>
                  </a:moveTo>
                  <a:lnTo>
                    <a:pt x="928" y="301"/>
                  </a:lnTo>
                  <a:cubicBezTo>
                    <a:pt x="928" y="301"/>
                    <a:pt x="683" y="257"/>
                    <a:pt x="490" y="257"/>
                  </a:cubicBezTo>
                  <a:cubicBezTo>
                    <a:pt x="393" y="257"/>
                    <a:pt x="310" y="268"/>
                    <a:pt x="276" y="301"/>
                  </a:cubicBezTo>
                  <a:cubicBezTo>
                    <a:pt x="201" y="376"/>
                    <a:pt x="151" y="878"/>
                    <a:pt x="151" y="878"/>
                  </a:cubicBezTo>
                  <a:cubicBezTo>
                    <a:pt x="151" y="878"/>
                    <a:pt x="76" y="1028"/>
                    <a:pt x="26" y="1128"/>
                  </a:cubicBezTo>
                  <a:cubicBezTo>
                    <a:pt x="1" y="1178"/>
                    <a:pt x="26" y="1229"/>
                    <a:pt x="101" y="1254"/>
                  </a:cubicBezTo>
                  <a:cubicBezTo>
                    <a:pt x="226" y="1254"/>
                    <a:pt x="326" y="1078"/>
                    <a:pt x="326" y="1078"/>
                  </a:cubicBezTo>
                  <a:lnTo>
                    <a:pt x="452" y="1078"/>
                  </a:lnTo>
                  <a:lnTo>
                    <a:pt x="1354" y="1028"/>
                  </a:lnTo>
                  <a:lnTo>
                    <a:pt x="1354" y="803"/>
                  </a:lnTo>
                  <a:lnTo>
                    <a:pt x="1830" y="702"/>
                  </a:lnTo>
                  <a:lnTo>
                    <a:pt x="1479" y="1"/>
                  </a:ln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2"/>
            <p:cNvSpPr/>
            <p:nvPr/>
          </p:nvSpPr>
          <p:spPr>
            <a:xfrm>
              <a:off x="4547775" y="1646625"/>
              <a:ext cx="3150" cy="10700"/>
            </a:xfrm>
            <a:custGeom>
              <a:avLst/>
              <a:gdLst/>
              <a:ahLst/>
              <a:cxnLst/>
              <a:rect l="l" t="t" r="r" b="b"/>
              <a:pathLst>
                <a:path w="126" h="428" extrusionOk="0">
                  <a:moveTo>
                    <a:pt x="25" y="0"/>
                  </a:moveTo>
                  <a:cubicBezTo>
                    <a:pt x="24" y="0"/>
                    <a:pt x="0" y="427"/>
                    <a:pt x="0" y="427"/>
                  </a:cubicBezTo>
                  <a:lnTo>
                    <a:pt x="126" y="427"/>
                  </a:lnTo>
                  <a:cubicBezTo>
                    <a:pt x="101" y="277"/>
                    <a:pt x="51" y="1"/>
                    <a:pt x="26" y="1"/>
                  </a:cubicBezTo>
                  <a:cubicBezTo>
                    <a:pt x="26" y="0"/>
                    <a:pt x="25" y="0"/>
                    <a:pt x="25"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a:off x="4570400" y="1486475"/>
              <a:ext cx="113375" cy="170850"/>
            </a:xfrm>
            <a:custGeom>
              <a:avLst/>
              <a:gdLst/>
              <a:ahLst/>
              <a:cxnLst/>
              <a:rect l="l" t="t" r="r" b="b"/>
              <a:pathLst>
                <a:path w="4535" h="6834" extrusionOk="0">
                  <a:moveTo>
                    <a:pt x="668" y="0"/>
                  </a:moveTo>
                  <a:cubicBezTo>
                    <a:pt x="0" y="0"/>
                    <a:pt x="26" y="1478"/>
                    <a:pt x="324" y="2096"/>
                  </a:cubicBezTo>
                  <a:cubicBezTo>
                    <a:pt x="699" y="2873"/>
                    <a:pt x="1902" y="4427"/>
                    <a:pt x="1902" y="4427"/>
                  </a:cubicBezTo>
                  <a:lnTo>
                    <a:pt x="73" y="5730"/>
                  </a:lnTo>
                  <a:lnTo>
                    <a:pt x="750" y="6833"/>
                  </a:lnTo>
                  <a:cubicBezTo>
                    <a:pt x="750" y="6833"/>
                    <a:pt x="4158" y="5705"/>
                    <a:pt x="4359" y="4979"/>
                  </a:cubicBezTo>
                  <a:cubicBezTo>
                    <a:pt x="4534" y="4252"/>
                    <a:pt x="1652" y="342"/>
                    <a:pt x="875" y="41"/>
                  </a:cubicBezTo>
                  <a:cubicBezTo>
                    <a:pt x="800" y="13"/>
                    <a:pt x="731"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a:off x="4428100" y="1634100"/>
              <a:ext cx="50150" cy="28925"/>
            </a:xfrm>
            <a:custGeom>
              <a:avLst/>
              <a:gdLst/>
              <a:ahLst/>
              <a:cxnLst/>
              <a:rect l="l" t="t" r="r" b="b"/>
              <a:pathLst>
                <a:path w="2006" h="1157" extrusionOk="0">
                  <a:moveTo>
                    <a:pt x="477" y="1"/>
                  </a:moveTo>
                  <a:lnTo>
                    <a:pt x="0" y="627"/>
                  </a:lnTo>
                  <a:lnTo>
                    <a:pt x="552" y="778"/>
                  </a:lnTo>
                  <a:lnTo>
                    <a:pt x="652" y="1003"/>
                  </a:lnTo>
                  <a:lnTo>
                    <a:pt x="1680" y="1003"/>
                  </a:lnTo>
                  <a:cubicBezTo>
                    <a:pt x="1680" y="1003"/>
                    <a:pt x="1767" y="1156"/>
                    <a:pt x="1901" y="1156"/>
                  </a:cubicBezTo>
                  <a:cubicBezTo>
                    <a:pt x="1910" y="1156"/>
                    <a:pt x="1920" y="1155"/>
                    <a:pt x="1930" y="1154"/>
                  </a:cubicBezTo>
                  <a:cubicBezTo>
                    <a:pt x="1980" y="1154"/>
                    <a:pt x="2005" y="1079"/>
                    <a:pt x="1980" y="1054"/>
                  </a:cubicBezTo>
                  <a:cubicBezTo>
                    <a:pt x="1930" y="928"/>
                    <a:pt x="1830" y="803"/>
                    <a:pt x="1830" y="803"/>
                  </a:cubicBezTo>
                  <a:cubicBezTo>
                    <a:pt x="1830" y="803"/>
                    <a:pt x="1780" y="302"/>
                    <a:pt x="1680" y="226"/>
                  </a:cubicBezTo>
                  <a:cubicBezTo>
                    <a:pt x="1657" y="209"/>
                    <a:pt x="1609" y="202"/>
                    <a:pt x="1551" y="202"/>
                  </a:cubicBezTo>
                  <a:cubicBezTo>
                    <a:pt x="1354" y="202"/>
                    <a:pt x="1028" y="277"/>
                    <a:pt x="1028" y="277"/>
                  </a:cubicBezTo>
                  <a:lnTo>
                    <a:pt x="477" y="1"/>
                  </a:ln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a:off x="4466950" y="1648500"/>
              <a:ext cx="3150" cy="10700"/>
            </a:xfrm>
            <a:custGeom>
              <a:avLst/>
              <a:gdLst/>
              <a:ahLst/>
              <a:cxnLst/>
              <a:rect l="l" t="t" r="r" b="b"/>
              <a:pathLst>
                <a:path w="126" h="428" extrusionOk="0">
                  <a:moveTo>
                    <a:pt x="76" y="0"/>
                  </a:moveTo>
                  <a:cubicBezTo>
                    <a:pt x="76" y="0"/>
                    <a:pt x="76" y="1"/>
                    <a:pt x="76" y="1"/>
                  </a:cubicBezTo>
                  <a:cubicBezTo>
                    <a:pt x="50" y="1"/>
                    <a:pt x="25" y="302"/>
                    <a:pt x="0" y="427"/>
                  </a:cubicBezTo>
                  <a:lnTo>
                    <a:pt x="126" y="427"/>
                  </a:lnTo>
                  <a:cubicBezTo>
                    <a:pt x="126" y="427"/>
                    <a:pt x="78" y="0"/>
                    <a:pt x="76"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2"/>
            <p:cNvSpPr/>
            <p:nvPr/>
          </p:nvSpPr>
          <p:spPr>
            <a:xfrm>
              <a:off x="4337250" y="1491600"/>
              <a:ext cx="121600" cy="170100"/>
            </a:xfrm>
            <a:custGeom>
              <a:avLst/>
              <a:gdLst/>
              <a:ahLst/>
              <a:cxnLst/>
              <a:rect l="l" t="t" r="r" b="b"/>
              <a:pathLst>
                <a:path w="4864" h="6804" extrusionOk="0">
                  <a:moveTo>
                    <a:pt x="4167" y="0"/>
                  </a:moveTo>
                  <a:cubicBezTo>
                    <a:pt x="4141" y="0"/>
                    <a:pt x="4114" y="4"/>
                    <a:pt x="4086" y="12"/>
                  </a:cubicBezTo>
                  <a:cubicBezTo>
                    <a:pt x="3309" y="237"/>
                    <a:pt x="1103" y="2618"/>
                    <a:pt x="226" y="3771"/>
                  </a:cubicBezTo>
                  <a:cubicBezTo>
                    <a:pt x="0" y="4047"/>
                    <a:pt x="50" y="4448"/>
                    <a:pt x="301" y="4723"/>
                  </a:cubicBezTo>
                  <a:cubicBezTo>
                    <a:pt x="1454" y="5876"/>
                    <a:pt x="3534" y="6804"/>
                    <a:pt x="3534" y="6804"/>
                  </a:cubicBezTo>
                  <a:lnTo>
                    <a:pt x="4336" y="5601"/>
                  </a:lnTo>
                  <a:lnTo>
                    <a:pt x="2707" y="4272"/>
                  </a:lnTo>
                  <a:cubicBezTo>
                    <a:pt x="2707" y="4272"/>
                    <a:pt x="3860" y="3069"/>
                    <a:pt x="4336" y="2468"/>
                  </a:cubicBezTo>
                  <a:cubicBezTo>
                    <a:pt x="4864" y="1796"/>
                    <a:pt x="4749" y="0"/>
                    <a:pt x="4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2"/>
            <p:cNvSpPr/>
            <p:nvPr/>
          </p:nvSpPr>
          <p:spPr>
            <a:xfrm>
              <a:off x="4472575" y="1417325"/>
              <a:ext cx="16950" cy="21325"/>
            </a:xfrm>
            <a:custGeom>
              <a:avLst/>
              <a:gdLst/>
              <a:ahLst/>
              <a:cxnLst/>
              <a:rect l="l" t="t" r="r" b="b"/>
              <a:pathLst>
                <a:path w="678" h="853" extrusionOk="0">
                  <a:moveTo>
                    <a:pt x="226" y="0"/>
                  </a:moveTo>
                  <a:cubicBezTo>
                    <a:pt x="26" y="25"/>
                    <a:pt x="1" y="201"/>
                    <a:pt x="26" y="351"/>
                  </a:cubicBezTo>
                  <a:cubicBezTo>
                    <a:pt x="51" y="526"/>
                    <a:pt x="201" y="852"/>
                    <a:pt x="402" y="852"/>
                  </a:cubicBezTo>
                  <a:cubicBezTo>
                    <a:pt x="602" y="852"/>
                    <a:pt x="653" y="752"/>
                    <a:pt x="653" y="702"/>
                  </a:cubicBezTo>
                  <a:cubicBezTo>
                    <a:pt x="678" y="652"/>
                    <a:pt x="477" y="0"/>
                    <a:pt x="226"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2"/>
            <p:cNvSpPr/>
            <p:nvPr/>
          </p:nvSpPr>
          <p:spPr>
            <a:xfrm>
              <a:off x="4475725" y="1420050"/>
              <a:ext cx="10050" cy="16725"/>
            </a:xfrm>
            <a:custGeom>
              <a:avLst/>
              <a:gdLst/>
              <a:ahLst/>
              <a:cxnLst/>
              <a:rect l="l" t="t" r="r" b="b"/>
              <a:pathLst>
                <a:path w="402" h="669" extrusionOk="0">
                  <a:moveTo>
                    <a:pt x="91" y="0"/>
                  </a:moveTo>
                  <a:cubicBezTo>
                    <a:pt x="41" y="0"/>
                    <a:pt x="0" y="45"/>
                    <a:pt x="0" y="142"/>
                  </a:cubicBezTo>
                  <a:cubicBezTo>
                    <a:pt x="0" y="317"/>
                    <a:pt x="75" y="443"/>
                    <a:pt x="75" y="443"/>
                  </a:cubicBezTo>
                  <a:cubicBezTo>
                    <a:pt x="75" y="443"/>
                    <a:pt x="50" y="217"/>
                    <a:pt x="100" y="167"/>
                  </a:cubicBezTo>
                  <a:cubicBezTo>
                    <a:pt x="112" y="155"/>
                    <a:pt x="124" y="150"/>
                    <a:pt x="136" y="150"/>
                  </a:cubicBezTo>
                  <a:cubicBezTo>
                    <a:pt x="198" y="150"/>
                    <a:pt x="251" y="292"/>
                    <a:pt x="251" y="292"/>
                  </a:cubicBezTo>
                  <a:cubicBezTo>
                    <a:pt x="251" y="292"/>
                    <a:pt x="239" y="288"/>
                    <a:pt x="223" y="288"/>
                  </a:cubicBezTo>
                  <a:cubicBezTo>
                    <a:pt x="199" y="288"/>
                    <a:pt x="166" y="297"/>
                    <a:pt x="151" y="342"/>
                  </a:cubicBezTo>
                  <a:cubicBezTo>
                    <a:pt x="126" y="443"/>
                    <a:pt x="176" y="518"/>
                    <a:pt x="276" y="593"/>
                  </a:cubicBezTo>
                  <a:cubicBezTo>
                    <a:pt x="266" y="598"/>
                    <a:pt x="255" y="600"/>
                    <a:pt x="244" y="600"/>
                  </a:cubicBezTo>
                  <a:cubicBezTo>
                    <a:pt x="199" y="600"/>
                    <a:pt x="151" y="568"/>
                    <a:pt x="151" y="568"/>
                  </a:cubicBezTo>
                  <a:lnTo>
                    <a:pt x="151" y="568"/>
                  </a:lnTo>
                  <a:cubicBezTo>
                    <a:pt x="151" y="568"/>
                    <a:pt x="226" y="668"/>
                    <a:pt x="301" y="668"/>
                  </a:cubicBezTo>
                  <a:cubicBezTo>
                    <a:pt x="351" y="668"/>
                    <a:pt x="401" y="543"/>
                    <a:pt x="401" y="543"/>
                  </a:cubicBezTo>
                  <a:cubicBezTo>
                    <a:pt x="401" y="543"/>
                    <a:pt x="251" y="543"/>
                    <a:pt x="226" y="443"/>
                  </a:cubicBezTo>
                  <a:cubicBezTo>
                    <a:pt x="176" y="367"/>
                    <a:pt x="326" y="342"/>
                    <a:pt x="326" y="342"/>
                  </a:cubicBezTo>
                  <a:cubicBezTo>
                    <a:pt x="326" y="342"/>
                    <a:pt x="226" y="117"/>
                    <a:pt x="176" y="42"/>
                  </a:cubicBezTo>
                  <a:cubicBezTo>
                    <a:pt x="149" y="15"/>
                    <a:pt x="118" y="0"/>
                    <a:pt x="9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2"/>
            <p:cNvSpPr/>
            <p:nvPr/>
          </p:nvSpPr>
          <p:spPr>
            <a:xfrm>
              <a:off x="4455050" y="1463875"/>
              <a:ext cx="116550" cy="124525"/>
            </a:xfrm>
            <a:custGeom>
              <a:avLst/>
              <a:gdLst/>
              <a:ahLst/>
              <a:cxnLst/>
              <a:rect l="l" t="t" r="r" b="b"/>
              <a:pathLst>
                <a:path w="4662" h="4981" extrusionOk="0">
                  <a:moveTo>
                    <a:pt x="2900" y="1"/>
                  </a:moveTo>
                  <a:cubicBezTo>
                    <a:pt x="2472" y="1"/>
                    <a:pt x="1859" y="78"/>
                    <a:pt x="1429" y="294"/>
                  </a:cubicBezTo>
                  <a:cubicBezTo>
                    <a:pt x="1429" y="294"/>
                    <a:pt x="1203" y="369"/>
                    <a:pt x="902" y="494"/>
                  </a:cubicBezTo>
                  <a:cubicBezTo>
                    <a:pt x="627" y="970"/>
                    <a:pt x="50" y="2023"/>
                    <a:pt x="0" y="2675"/>
                  </a:cubicBezTo>
                  <a:cubicBezTo>
                    <a:pt x="376" y="2750"/>
                    <a:pt x="702" y="2825"/>
                    <a:pt x="702" y="2825"/>
                  </a:cubicBezTo>
                  <a:lnTo>
                    <a:pt x="176" y="3401"/>
                  </a:lnTo>
                  <a:cubicBezTo>
                    <a:pt x="176" y="3401"/>
                    <a:pt x="1303" y="4655"/>
                    <a:pt x="2156" y="4980"/>
                  </a:cubicBezTo>
                  <a:cubicBezTo>
                    <a:pt x="3359" y="4604"/>
                    <a:pt x="4436" y="3401"/>
                    <a:pt x="4461" y="3351"/>
                  </a:cubicBezTo>
                  <a:cubicBezTo>
                    <a:pt x="4336" y="3151"/>
                    <a:pt x="4161" y="2850"/>
                    <a:pt x="4161" y="2850"/>
                  </a:cubicBezTo>
                  <a:lnTo>
                    <a:pt x="4662" y="2825"/>
                  </a:lnTo>
                  <a:cubicBezTo>
                    <a:pt x="4662" y="2825"/>
                    <a:pt x="4261" y="1071"/>
                    <a:pt x="3935" y="218"/>
                  </a:cubicBezTo>
                  <a:cubicBezTo>
                    <a:pt x="3609" y="118"/>
                    <a:pt x="3334" y="43"/>
                    <a:pt x="3208" y="18"/>
                  </a:cubicBezTo>
                  <a:cubicBezTo>
                    <a:pt x="3126" y="7"/>
                    <a:pt x="3020" y="1"/>
                    <a:pt x="2900"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2"/>
            <p:cNvSpPr/>
            <p:nvPr/>
          </p:nvSpPr>
          <p:spPr>
            <a:xfrm>
              <a:off x="4489500" y="1468900"/>
              <a:ext cx="55175" cy="111975"/>
            </a:xfrm>
            <a:custGeom>
              <a:avLst/>
              <a:gdLst/>
              <a:ahLst/>
              <a:cxnLst/>
              <a:rect l="l" t="t" r="r" b="b"/>
              <a:pathLst>
                <a:path w="2207" h="4479" extrusionOk="0">
                  <a:moveTo>
                    <a:pt x="1046" y="1"/>
                  </a:moveTo>
                  <a:cubicBezTo>
                    <a:pt x="614" y="1"/>
                    <a:pt x="170" y="160"/>
                    <a:pt x="51" y="769"/>
                  </a:cubicBezTo>
                  <a:cubicBezTo>
                    <a:pt x="51" y="769"/>
                    <a:pt x="1" y="1195"/>
                    <a:pt x="26" y="1722"/>
                  </a:cubicBezTo>
                  <a:cubicBezTo>
                    <a:pt x="76" y="2248"/>
                    <a:pt x="452" y="4002"/>
                    <a:pt x="803" y="4479"/>
                  </a:cubicBezTo>
                  <a:cubicBezTo>
                    <a:pt x="828" y="4454"/>
                    <a:pt x="878" y="4403"/>
                    <a:pt x="903" y="4353"/>
                  </a:cubicBezTo>
                  <a:cubicBezTo>
                    <a:pt x="1554" y="3576"/>
                    <a:pt x="2206" y="1897"/>
                    <a:pt x="2081" y="694"/>
                  </a:cubicBezTo>
                  <a:cubicBezTo>
                    <a:pt x="2006" y="243"/>
                    <a:pt x="1981" y="193"/>
                    <a:pt x="1981" y="193"/>
                  </a:cubicBezTo>
                  <a:cubicBezTo>
                    <a:pt x="1981" y="193"/>
                    <a:pt x="1521"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2"/>
            <p:cNvSpPr/>
            <p:nvPr/>
          </p:nvSpPr>
          <p:spPr>
            <a:xfrm>
              <a:off x="4460675" y="1460550"/>
              <a:ext cx="103425" cy="123450"/>
            </a:xfrm>
            <a:custGeom>
              <a:avLst/>
              <a:gdLst/>
              <a:ahLst/>
              <a:cxnLst/>
              <a:rect l="l" t="t" r="r" b="b"/>
              <a:pathLst>
                <a:path w="4137" h="4938" extrusionOk="0">
                  <a:moveTo>
                    <a:pt x="2958" y="1"/>
                  </a:moveTo>
                  <a:lnTo>
                    <a:pt x="2958" y="1"/>
                  </a:lnTo>
                  <a:cubicBezTo>
                    <a:pt x="2958" y="1"/>
                    <a:pt x="3159" y="1178"/>
                    <a:pt x="3109" y="1805"/>
                  </a:cubicBezTo>
                  <a:cubicBezTo>
                    <a:pt x="3033" y="3158"/>
                    <a:pt x="1981" y="4662"/>
                    <a:pt x="1956" y="4813"/>
                  </a:cubicBezTo>
                  <a:cubicBezTo>
                    <a:pt x="1705" y="4011"/>
                    <a:pt x="1329" y="2858"/>
                    <a:pt x="1229" y="1980"/>
                  </a:cubicBezTo>
                  <a:cubicBezTo>
                    <a:pt x="1103" y="627"/>
                    <a:pt x="1580" y="76"/>
                    <a:pt x="1580" y="76"/>
                  </a:cubicBezTo>
                  <a:lnTo>
                    <a:pt x="1580" y="76"/>
                  </a:lnTo>
                  <a:cubicBezTo>
                    <a:pt x="1580" y="76"/>
                    <a:pt x="1379" y="176"/>
                    <a:pt x="1229" y="276"/>
                  </a:cubicBezTo>
                  <a:cubicBezTo>
                    <a:pt x="1103" y="351"/>
                    <a:pt x="978" y="452"/>
                    <a:pt x="903" y="577"/>
                  </a:cubicBezTo>
                  <a:cubicBezTo>
                    <a:pt x="652" y="1078"/>
                    <a:pt x="51" y="2256"/>
                    <a:pt x="1" y="2632"/>
                  </a:cubicBezTo>
                  <a:cubicBezTo>
                    <a:pt x="377" y="2757"/>
                    <a:pt x="702" y="2883"/>
                    <a:pt x="702" y="2883"/>
                  </a:cubicBezTo>
                  <a:lnTo>
                    <a:pt x="251" y="3459"/>
                  </a:lnTo>
                  <a:cubicBezTo>
                    <a:pt x="251" y="3459"/>
                    <a:pt x="1404" y="4737"/>
                    <a:pt x="1931" y="4938"/>
                  </a:cubicBezTo>
                  <a:cubicBezTo>
                    <a:pt x="2382" y="4813"/>
                    <a:pt x="3585" y="3810"/>
                    <a:pt x="3961" y="3334"/>
                  </a:cubicBezTo>
                  <a:cubicBezTo>
                    <a:pt x="3860" y="3058"/>
                    <a:pt x="3635" y="2782"/>
                    <a:pt x="3635" y="2782"/>
                  </a:cubicBezTo>
                  <a:lnTo>
                    <a:pt x="4136" y="2782"/>
                  </a:lnTo>
                  <a:cubicBezTo>
                    <a:pt x="4136" y="2782"/>
                    <a:pt x="3560" y="351"/>
                    <a:pt x="3459" y="226"/>
                  </a:cubicBezTo>
                  <a:cubicBezTo>
                    <a:pt x="3359" y="101"/>
                    <a:pt x="2958" y="1"/>
                    <a:pt x="2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2"/>
            <p:cNvSpPr/>
            <p:nvPr/>
          </p:nvSpPr>
          <p:spPr>
            <a:xfrm>
              <a:off x="4484625" y="1453650"/>
              <a:ext cx="56900" cy="47725"/>
            </a:xfrm>
            <a:custGeom>
              <a:avLst/>
              <a:gdLst/>
              <a:ahLst/>
              <a:cxnLst/>
              <a:rect l="l" t="t" r="r" b="b"/>
              <a:pathLst>
                <a:path w="2276" h="1909" extrusionOk="0">
                  <a:moveTo>
                    <a:pt x="1574" y="1"/>
                  </a:moveTo>
                  <a:cubicBezTo>
                    <a:pt x="1348" y="1"/>
                    <a:pt x="1148" y="26"/>
                    <a:pt x="947" y="76"/>
                  </a:cubicBezTo>
                  <a:cubicBezTo>
                    <a:pt x="872" y="126"/>
                    <a:pt x="747" y="151"/>
                    <a:pt x="672" y="201"/>
                  </a:cubicBezTo>
                  <a:cubicBezTo>
                    <a:pt x="622" y="277"/>
                    <a:pt x="546" y="327"/>
                    <a:pt x="496" y="402"/>
                  </a:cubicBezTo>
                  <a:cubicBezTo>
                    <a:pt x="298" y="625"/>
                    <a:pt x="1" y="1881"/>
                    <a:pt x="336" y="1881"/>
                  </a:cubicBezTo>
                  <a:cubicBezTo>
                    <a:pt x="339" y="1881"/>
                    <a:pt x="343" y="1881"/>
                    <a:pt x="346" y="1881"/>
                  </a:cubicBezTo>
                  <a:cubicBezTo>
                    <a:pt x="672" y="1881"/>
                    <a:pt x="1098" y="1354"/>
                    <a:pt x="1173" y="1254"/>
                  </a:cubicBezTo>
                  <a:lnTo>
                    <a:pt x="1223" y="1254"/>
                  </a:lnTo>
                  <a:cubicBezTo>
                    <a:pt x="1298" y="1354"/>
                    <a:pt x="1699" y="1805"/>
                    <a:pt x="1850" y="1855"/>
                  </a:cubicBezTo>
                  <a:cubicBezTo>
                    <a:pt x="1912" y="1886"/>
                    <a:pt x="1978" y="1909"/>
                    <a:pt x="2038" y="1909"/>
                  </a:cubicBezTo>
                  <a:cubicBezTo>
                    <a:pt x="2123" y="1909"/>
                    <a:pt x="2196" y="1863"/>
                    <a:pt x="2226" y="1730"/>
                  </a:cubicBezTo>
                  <a:cubicBezTo>
                    <a:pt x="2276" y="1530"/>
                    <a:pt x="2176" y="703"/>
                    <a:pt x="2100" y="427"/>
                  </a:cubicBezTo>
                  <a:cubicBezTo>
                    <a:pt x="2025" y="176"/>
                    <a:pt x="1800" y="26"/>
                    <a:pt x="1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2"/>
            <p:cNvSpPr/>
            <p:nvPr/>
          </p:nvSpPr>
          <p:spPr>
            <a:xfrm>
              <a:off x="4495775" y="1457800"/>
              <a:ext cx="41375" cy="27300"/>
            </a:xfrm>
            <a:custGeom>
              <a:avLst/>
              <a:gdLst/>
              <a:ahLst/>
              <a:cxnLst/>
              <a:rect l="l" t="t" r="r" b="b"/>
              <a:pathLst>
                <a:path w="1655" h="1092" extrusionOk="0">
                  <a:moveTo>
                    <a:pt x="897" y="0"/>
                  </a:moveTo>
                  <a:cubicBezTo>
                    <a:pt x="731" y="0"/>
                    <a:pt x="566" y="24"/>
                    <a:pt x="401" y="60"/>
                  </a:cubicBezTo>
                  <a:cubicBezTo>
                    <a:pt x="351" y="85"/>
                    <a:pt x="276" y="85"/>
                    <a:pt x="226" y="111"/>
                  </a:cubicBezTo>
                  <a:cubicBezTo>
                    <a:pt x="201" y="136"/>
                    <a:pt x="176" y="186"/>
                    <a:pt x="151" y="211"/>
                  </a:cubicBezTo>
                  <a:cubicBezTo>
                    <a:pt x="100" y="311"/>
                    <a:pt x="50" y="386"/>
                    <a:pt x="50" y="512"/>
                  </a:cubicBezTo>
                  <a:cubicBezTo>
                    <a:pt x="0" y="787"/>
                    <a:pt x="126" y="1038"/>
                    <a:pt x="727" y="1088"/>
                  </a:cubicBezTo>
                  <a:lnTo>
                    <a:pt x="777" y="1088"/>
                  </a:lnTo>
                  <a:cubicBezTo>
                    <a:pt x="790" y="1090"/>
                    <a:pt x="805" y="1091"/>
                    <a:pt x="820" y="1091"/>
                  </a:cubicBezTo>
                  <a:cubicBezTo>
                    <a:pt x="979" y="1091"/>
                    <a:pt x="1237" y="979"/>
                    <a:pt x="1329" y="887"/>
                  </a:cubicBezTo>
                  <a:cubicBezTo>
                    <a:pt x="1554" y="737"/>
                    <a:pt x="1654" y="286"/>
                    <a:pt x="1329" y="85"/>
                  </a:cubicBezTo>
                  <a:cubicBezTo>
                    <a:pt x="1253" y="35"/>
                    <a:pt x="1178" y="35"/>
                    <a:pt x="1078" y="10"/>
                  </a:cubicBezTo>
                  <a:cubicBezTo>
                    <a:pt x="1017" y="4"/>
                    <a:pt x="957" y="0"/>
                    <a:pt x="89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2"/>
            <p:cNvSpPr/>
            <p:nvPr/>
          </p:nvSpPr>
          <p:spPr>
            <a:xfrm>
              <a:off x="4498900" y="1432975"/>
              <a:ext cx="33850" cy="50200"/>
            </a:xfrm>
            <a:custGeom>
              <a:avLst/>
              <a:gdLst/>
              <a:ahLst/>
              <a:cxnLst/>
              <a:rect l="l" t="t" r="r" b="b"/>
              <a:pathLst>
                <a:path w="1354" h="2008" extrusionOk="0">
                  <a:moveTo>
                    <a:pt x="1204" y="1"/>
                  </a:moveTo>
                  <a:lnTo>
                    <a:pt x="1204" y="1"/>
                  </a:lnTo>
                  <a:cubicBezTo>
                    <a:pt x="1103" y="126"/>
                    <a:pt x="1028" y="176"/>
                    <a:pt x="928" y="251"/>
                  </a:cubicBezTo>
                  <a:cubicBezTo>
                    <a:pt x="727" y="427"/>
                    <a:pt x="702" y="427"/>
                    <a:pt x="477" y="502"/>
                  </a:cubicBezTo>
                  <a:cubicBezTo>
                    <a:pt x="402" y="527"/>
                    <a:pt x="276" y="552"/>
                    <a:pt x="201" y="577"/>
                  </a:cubicBezTo>
                  <a:cubicBezTo>
                    <a:pt x="201" y="677"/>
                    <a:pt x="126" y="1129"/>
                    <a:pt x="126" y="1179"/>
                  </a:cubicBezTo>
                  <a:cubicBezTo>
                    <a:pt x="126" y="1254"/>
                    <a:pt x="101" y="1304"/>
                    <a:pt x="76" y="1354"/>
                  </a:cubicBezTo>
                  <a:cubicBezTo>
                    <a:pt x="26" y="1454"/>
                    <a:pt x="1" y="1555"/>
                    <a:pt x="26" y="1655"/>
                  </a:cubicBezTo>
                  <a:cubicBezTo>
                    <a:pt x="51" y="1805"/>
                    <a:pt x="176" y="1981"/>
                    <a:pt x="502" y="2006"/>
                  </a:cubicBezTo>
                  <a:cubicBezTo>
                    <a:pt x="525" y="2007"/>
                    <a:pt x="548" y="2008"/>
                    <a:pt x="570" y="2008"/>
                  </a:cubicBezTo>
                  <a:cubicBezTo>
                    <a:pt x="1028" y="2008"/>
                    <a:pt x="1282" y="1767"/>
                    <a:pt x="1354" y="1505"/>
                  </a:cubicBezTo>
                  <a:cubicBezTo>
                    <a:pt x="1354" y="1429"/>
                    <a:pt x="1354" y="1329"/>
                    <a:pt x="1329" y="1279"/>
                  </a:cubicBezTo>
                  <a:cubicBezTo>
                    <a:pt x="1153" y="903"/>
                    <a:pt x="1204" y="151"/>
                    <a:pt x="1204" y="1"/>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2"/>
            <p:cNvSpPr/>
            <p:nvPr/>
          </p:nvSpPr>
          <p:spPr>
            <a:xfrm>
              <a:off x="4482600" y="1407300"/>
              <a:ext cx="48900" cy="49925"/>
            </a:xfrm>
            <a:custGeom>
              <a:avLst/>
              <a:gdLst/>
              <a:ahLst/>
              <a:cxnLst/>
              <a:rect l="l" t="t" r="r" b="b"/>
              <a:pathLst>
                <a:path w="1956" h="1997" extrusionOk="0">
                  <a:moveTo>
                    <a:pt x="1480" y="0"/>
                  </a:moveTo>
                  <a:cubicBezTo>
                    <a:pt x="1108" y="233"/>
                    <a:pt x="563" y="379"/>
                    <a:pt x="106" y="379"/>
                  </a:cubicBezTo>
                  <a:cubicBezTo>
                    <a:pt x="71" y="379"/>
                    <a:pt x="35" y="378"/>
                    <a:pt x="1" y="376"/>
                  </a:cubicBezTo>
                  <a:lnTo>
                    <a:pt x="1" y="376"/>
                  </a:lnTo>
                  <a:cubicBezTo>
                    <a:pt x="51" y="777"/>
                    <a:pt x="126" y="1203"/>
                    <a:pt x="151" y="1328"/>
                  </a:cubicBezTo>
                  <a:cubicBezTo>
                    <a:pt x="226" y="1704"/>
                    <a:pt x="327" y="1880"/>
                    <a:pt x="477" y="1955"/>
                  </a:cubicBezTo>
                  <a:cubicBezTo>
                    <a:pt x="545" y="1983"/>
                    <a:pt x="632" y="1996"/>
                    <a:pt x="728" y="1996"/>
                  </a:cubicBezTo>
                  <a:cubicBezTo>
                    <a:pt x="1059" y="1996"/>
                    <a:pt x="1500" y="1843"/>
                    <a:pt x="1655" y="1629"/>
                  </a:cubicBezTo>
                  <a:cubicBezTo>
                    <a:pt x="1830" y="1429"/>
                    <a:pt x="1881" y="1153"/>
                    <a:pt x="1931" y="902"/>
                  </a:cubicBezTo>
                  <a:cubicBezTo>
                    <a:pt x="1931" y="852"/>
                    <a:pt x="1956" y="802"/>
                    <a:pt x="1956" y="752"/>
                  </a:cubicBezTo>
                  <a:cubicBezTo>
                    <a:pt x="1830" y="727"/>
                    <a:pt x="1755" y="627"/>
                    <a:pt x="1680" y="552"/>
                  </a:cubicBezTo>
                  <a:cubicBezTo>
                    <a:pt x="1530" y="401"/>
                    <a:pt x="1480" y="176"/>
                    <a:pt x="1480"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2"/>
            <p:cNvSpPr/>
            <p:nvPr/>
          </p:nvSpPr>
          <p:spPr>
            <a:xfrm>
              <a:off x="4525850" y="1414750"/>
              <a:ext cx="15675" cy="23600"/>
            </a:xfrm>
            <a:custGeom>
              <a:avLst/>
              <a:gdLst/>
              <a:ahLst/>
              <a:cxnLst/>
              <a:rect l="l" t="t" r="r" b="b"/>
              <a:pathLst>
                <a:path w="627" h="944" extrusionOk="0">
                  <a:moveTo>
                    <a:pt x="348" y="0"/>
                  </a:moveTo>
                  <a:cubicBezTo>
                    <a:pt x="333" y="0"/>
                    <a:pt x="318" y="1"/>
                    <a:pt x="301" y="3"/>
                  </a:cubicBezTo>
                  <a:cubicBezTo>
                    <a:pt x="50" y="53"/>
                    <a:pt x="0" y="780"/>
                    <a:pt x="25" y="830"/>
                  </a:cubicBezTo>
                  <a:cubicBezTo>
                    <a:pt x="46" y="871"/>
                    <a:pt x="99" y="944"/>
                    <a:pt x="224" y="944"/>
                  </a:cubicBezTo>
                  <a:cubicBezTo>
                    <a:pt x="254" y="944"/>
                    <a:pt x="288" y="940"/>
                    <a:pt x="326" y="930"/>
                  </a:cubicBezTo>
                  <a:cubicBezTo>
                    <a:pt x="552" y="880"/>
                    <a:pt x="627" y="504"/>
                    <a:pt x="602" y="329"/>
                  </a:cubicBezTo>
                  <a:cubicBezTo>
                    <a:pt x="579" y="143"/>
                    <a:pt x="534" y="0"/>
                    <a:pt x="348"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2"/>
            <p:cNvSpPr/>
            <p:nvPr/>
          </p:nvSpPr>
          <p:spPr>
            <a:xfrm>
              <a:off x="4529600" y="1417500"/>
              <a:ext cx="9425" cy="18125"/>
            </a:xfrm>
            <a:custGeom>
              <a:avLst/>
              <a:gdLst/>
              <a:ahLst/>
              <a:cxnLst/>
              <a:rect l="l" t="t" r="r" b="b"/>
              <a:pathLst>
                <a:path w="377" h="725" extrusionOk="0">
                  <a:moveTo>
                    <a:pt x="211" y="1"/>
                  </a:moveTo>
                  <a:cubicBezTo>
                    <a:pt x="178" y="1"/>
                    <a:pt x="148" y="25"/>
                    <a:pt x="126" y="68"/>
                  </a:cubicBezTo>
                  <a:cubicBezTo>
                    <a:pt x="76" y="169"/>
                    <a:pt x="51" y="419"/>
                    <a:pt x="51" y="419"/>
                  </a:cubicBezTo>
                  <a:cubicBezTo>
                    <a:pt x="51" y="419"/>
                    <a:pt x="67" y="416"/>
                    <a:pt x="89" y="416"/>
                  </a:cubicBezTo>
                  <a:cubicBezTo>
                    <a:pt x="132" y="416"/>
                    <a:pt x="193" y="428"/>
                    <a:pt x="176" y="494"/>
                  </a:cubicBezTo>
                  <a:cubicBezTo>
                    <a:pt x="151" y="620"/>
                    <a:pt x="1" y="645"/>
                    <a:pt x="1" y="645"/>
                  </a:cubicBezTo>
                  <a:cubicBezTo>
                    <a:pt x="1" y="645"/>
                    <a:pt x="60" y="724"/>
                    <a:pt x="126" y="724"/>
                  </a:cubicBezTo>
                  <a:cubicBezTo>
                    <a:pt x="134" y="724"/>
                    <a:pt x="143" y="723"/>
                    <a:pt x="151" y="720"/>
                  </a:cubicBezTo>
                  <a:cubicBezTo>
                    <a:pt x="201" y="720"/>
                    <a:pt x="276" y="595"/>
                    <a:pt x="276" y="595"/>
                  </a:cubicBezTo>
                  <a:lnTo>
                    <a:pt x="276" y="595"/>
                  </a:lnTo>
                  <a:cubicBezTo>
                    <a:pt x="276" y="595"/>
                    <a:pt x="221" y="650"/>
                    <a:pt x="174" y="650"/>
                  </a:cubicBezTo>
                  <a:cubicBezTo>
                    <a:pt x="166" y="650"/>
                    <a:pt x="158" y="648"/>
                    <a:pt x="151" y="645"/>
                  </a:cubicBezTo>
                  <a:cubicBezTo>
                    <a:pt x="226" y="570"/>
                    <a:pt x="276" y="469"/>
                    <a:pt x="226" y="369"/>
                  </a:cubicBezTo>
                  <a:cubicBezTo>
                    <a:pt x="205" y="337"/>
                    <a:pt x="179" y="328"/>
                    <a:pt x="156" y="328"/>
                  </a:cubicBezTo>
                  <a:cubicBezTo>
                    <a:pt x="125" y="328"/>
                    <a:pt x="101" y="344"/>
                    <a:pt x="101" y="344"/>
                  </a:cubicBezTo>
                  <a:cubicBezTo>
                    <a:pt x="101" y="344"/>
                    <a:pt x="141" y="161"/>
                    <a:pt x="204" y="161"/>
                  </a:cubicBezTo>
                  <a:cubicBezTo>
                    <a:pt x="211" y="161"/>
                    <a:pt x="219" y="164"/>
                    <a:pt x="226" y="169"/>
                  </a:cubicBezTo>
                  <a:cubicBezTo>
                    <a:pt x="276" y="219"/>
                    <a:pt x="326" y="444"/>
                    <a:pt x="326" y="444"/>
                  </a:cubicBezTo>
                  <a:cubicBezTo>
                    <a:pt x="326" y="444"/>
                    <a:pt x="377" y="319"/>
                    <a:pt x="326" y="144"/>
                  </a:cubicBezTo>
                  <a:cubicBezTo>
                    <a:pt x="298" y="44"/>
                    <a:pt x="253" y="1"/>
                    <a:pt x="21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2"/>
            <p:cNvSpPr/>
            <p:nvPr/>
          </p:nvSpPr>
          <p:spPr>
            <a:xfrm>
              <a:off x="4499950" y="1447125"/>
              <a:ext cx="9875" cy="4300"/>
            </a:xfrm>
            <a:custGeom>
              <a:avLst/>
              <a:gdLst/>
              <a:ahLst/>
              <a:cxnLst/>
              <a:rect l="l" t="t" r="r" b="b"/>
              <a:pathLst>
                <a:path w="395" h="172" extrusionOk="0">
                  <a:moveTo>
                    <a:pt x="197" y="1"/>
                  </a:moveTo>
                  <a:cubicBezTo>
                    <a:pt x="112" y="1"/>
                    <a:pt x="26" y="51"/>
                    <a:pt x="9" y="137"/>
                  </a:cubicBezTo>
                  <a:cubicBezTo>
                    <a:pt x="1" y="161"/>
                    <a:pt x="42" y="172"/>
                    <a:pt x="97" y="172"/>
                  </a:cubicBezTo>
                  <a:cubicBezTo>
                    <a:pt x="214" y="172"/>
                    <a:pt x="395" y="121"/>
                    <a:pt x="309" y="36"/>
                  </a:cubicBezTo>
                  <a:cubicBezTo>
                    <a:pt x="277" y="12"/>
                    <a:pt x="237" y="1"/>
                    <a:pt x="197"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2"/>
            <p:cNvSpPr/>
            <p:nvPr/>
          </p:nvSpPr>
          <p:spPr>
            <a:xfrm>
              <a:off x="4495775" y="1434225"/>
              <a:ext cx="18825" cy="10725"/>
            </a:xfrm>
            <a:custGeom>
              <a:avLst/>
              <a:gdLst/>
              <a:ahLst/>
              <a:cxnLst/>
              <a:rect l="l" t="t" r="r" b="b"/>
              <a:pathLst>
                <a:path w="753" h="429" extrusionOk="0">
                  <a:moveTo>
                    <a:pt x="752" y="1"/>
                  </a:moveTo>
                  <a:lnTo>
                    <a:pt x="752" y="1"/>
                  </a:lnTo>
                  <a:cubicBezTo>
                    <a:pt x="752" y="1"/>
                    <a:pt x="552" y="126"/>
                    <a:pt x="401" y="151"/>
                  </a:cubicBezTo>
                  <a:cubicBezTo>
                    <a:pt x="226" y="176"/>
                    <a:pt x="0" y="176"/>
                    <a:pt x="0" y="176"/>
                  </a:cubicBezTo>
                  <a:cubicBezTo>
                    <a:pt x="0" y="176"/>
                    <a:pt x="92" y="429"/>
                    <a:pt x="385" y="429"/>
                  </a:cubicBezTo>
                  <a:cubicBezTo>
                    <a:pt x="398" y="429"/>
                    <a:pt x="412" y="428"/>
                    <a:pt x="426" y="427"/>
                  </a:cubicBezTo>
                  <a:cubicBezTo>
                    <a:pt x="727" y="402"/>
                    <a:pt x="752" y="1"/>
                    <a:pt x="75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2"/>
            <p:cNvSpPr/>
            <p:nvPr/>
          </p:nvSpPr>
          <p:spPr>
            <a:xfrm>
              <a:off x="4495775" y="1434225"/>
              <a:ext cx="18825" cy="5475"/>
            </a:xfrm>
            <a:custGeom>
              <a:avLst/>
              <a:gdLst/>
              <a:ahLst/>
              <a:cxnLst/>
              <a:rect l="l" t="t" r="r" b="b"/>
              <a:pathLst>
                <a:path w="753" h="219" extrusionOk="0">
                  <a:moveTo>
                    <a:pt x="752" y="1"/>
                  </a:moveTo>
                  <a:cubicBezTo>
                    <a:pt x="752" y="1"/>
                    <a:pt x="351" y="151"/>
                    <a:pt x="0" y="176"/>
                  </a:cubicBezTo>
                  <a:cubicBezTo>
                    <a:pt x="0" y="176"/>
                    <a:pt x="71" y="219"/>
                    <a:pt x="212" y="219"/>
                  </a:cubicBezTo>
                  <a:cubicBezTo>
                    <a:pt x="259" y="219"/>
                    <a:pt x="314" y="214"/>
                    <a:pt x="376" y="201"/>
                  </a:cubicBezTo>
                  <a:cubicBezTo>
                    <a:pt x="652" y="126"/>
                    <a:pt x="752" y="1"/>
                    <a:pt x="75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2"/>
            <p:cNvSpPr/>
            <p:nvPr/>
          </p:nvSpPr>
          <p:spPr>
            <a:xfrm>
              <a:off x="4494525" y="1415425"/>
              <a:ext cx="10050" cy="16950"/>
            </a:xfrm>
            <a:custGeom>
              <a:avLst/>
              <a:gdLst/>
              <a:ahLst/>
              <a:cxnLst/>
              <a:rect l="l" t="t" r="r" b="b"/>
              <a:pathLst>
                <a:path w="402" h="678" extrusionOk="0">
                  <a:moveTo>
                    <a:pt x="226" y="1"/>
                  </a:moveTo>
                  <a:cubicBezTo>
                    <a:pt x="226" y="1"/>
                    <a:pt x="251" y="277"/>
                    <a:pt x="201" y="427"/>
                  </a:cubicBezTo>
                  <a:cubicBezTo>
                    <a:pt x="150" y="552"/>
                    <a:pt x="0" y="678"/>
                    <a:pt x="0" y="678"/>
                  </a:cubicBezTo>
                  <a:cubicBezTo>
                    <a:pt x="0" y="678"/>
                    <a:pt x="251" y="653"/>
                    <a:pt x="326" y="477"/>
                  </a:cubicBezTo>
                  <a:cubicBezTo>
                    <a:pt x="401" y="302"/>
                    <a:pt x="226" y="1"/>
                    <a:pt x="226"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2"/>
            <p:cNvSpPr/>
            <p:nvPr/>
          </p:nvSpPr>
          <p:spPr>
            <a:xfrm>
              <a:off x="4496400" y="1432050"/>
              <a:ext cx="6600" cy="1950"/>
            </a:xfrm>
            <a:custGeom>
              <a:avLst/>
              <a:gdLst/>
              <a:ahLst/>
              <a:cxnLst/>
              <a:rect l="l" t="t" r="r" b="b"/>
              <a:pathLst>
                <a:path w="264" h="78" extrusionOk="0">
                  <a:moveTo>
                    <a:pt x="129" y="0"/>
                  </a:moveTo>
                  <a:cubicBezTo>
                    <a:pt x="63" y="0"/>
                    <a:pt x="0" y="13"/>
                    <a:pt x="25" y="38"/>
                  </a:cubicBezTo>
                  <a:cubicBezTo>
                    <a:pt x="41" y="53"/>
                    <a:pt x="102" y="77"/>
                    <a:pt x="159" y="77"/>
                  </a:cubicBezTo>
                  <a:cubicBezTo>
                    <a:pt x="196" y="77"/>
                    <a:pt x="231" y="67"/>
                    <a:pt x="251" y="38"/>
                  </a:cubicBezTo>
                  <a:cubicBezTo>
                    <a:pt x="263" y="13"/>
                    <a:pt x="195" y="0"/>
                    <a:pt x="12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2"/>
            <p:cNvSpPr/>
            <p:nvPr/>
          </p:nvSpPr>
          <p:spPr>
            <a:xfrm>
              <a:off x="4485125" y="1412200"/>
              <a:ext cx="12550" cy="3900"/>
            </a:xfrm>
            <a:custGeom>
              <a:avLst/>
              <a:gdLst/>
              <a:ahLst/>
              <a:cxnLst/>
              <a:rect l="l" t="t" r="r" b="b"/>
              <a:pathLst>
                <a:path w="502" h="156" extrusionOk="0">
                  <a:moveTo>
                    <a:pt x="221" y="1"/>
                  </a:moveTo>
                  <a:cubicBezTo>
                    <a:pt x="80" y="1"/>
                    <a:pt x="0" y="83"/>
                    <a:pt x="0" y="105"/>
                  </a:cubicBezTo>
                  <a:cubicBezTo>
                    <a:pt x="0" y="105"/>
                    <a:pt x="501" y="155"/>
                    <a:pt x="501" y="155"/>
                  </a:cubicBezTo>
                  <a:cubicBezTo>
                    <a:pt x="501" y="155"/>
                    <a:pt x="451" y="5"/>
                    <a:pt x="276" y="5"/>
                  </a:cubicBezTo>
                  <a:cubicBezTo>
                    <a:pt x="257" y="2"/>
                    <a:pt x="238"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2"/>
            <p:cNvSpPr/>
            <p:nvPr/>
          </p:nvSpPr>
          <p:spPr>
            <a:xfrm>
              <a:off x="4485125" y="1420250"/>
              <a:ext cx="12550" cy="3975"/>
            </a:xfrm>
            <a:custGeom>
              <a:avLst/>
              <a:gdLst/>
              <a:ahLst/>
              <a:cxnLst/>
              <a:rect l="l" t="t" r="r" b="b"/>
              <a:pathLst>
                <a:path w="502" h="159" extrusionOk="0">
                  <a:moveTo>
                    <a:pt x="196" y="0"/>
                  </a:moveTo>
                  <a:cubicBezTo>
                    <a:pt x="60" y="0"/>
                    <a:pt x="0" y="159"/>
                    <a:pt x="0" y="159"/>
                  </a:cubicBezTo>
                  <a:cubicBezTo>
                    <a:pt x="0" y="159"/>
                    <a:pt x="67" y="114"/>
                    <a:pt x="216" y="114"/>
                  </a:cubicBezTo>
                  <a:cubicBezTo>
                    <a:pt x="290" y="114"/>
                    <a:pt x="384" y="125"/>
                    <a:pt x="501" y="159"/>
                  </a:cubicBezTo>
                  <a:cubicBezTo>
                    <a:pt x="501" y="159"/>
                    <a:pt x="451" y="34"/>
                    <a:pt x="251" y="8"/>
                  </a:cubicBezTo>
                  <a:cubicBezTo>
                    <a:pt x="231" y="3"/>
                    <a:pt x="213" y="0"/>
                    <a:pt x="1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2"/>
            <p:cNvSpPr/>
            <p:nvPr/>
          </p:nvSpPr>
          <p:spPr>
            <a:xfrm>
              <a:off x="4507050" y="1410975"/>
              <a:ext cx="11925" cy="4475"/>
            </a:xfrm>
            <a:custGeom>
              <a:avLst/>
              <a:gdLst/>
              <a:ahLst/>
              <a:cxnLst/>
              <a:rect l="l" t="t" r="r" b="b"/>
              <a:pathLst>
                <a:path w="477" h="179" extrusionOk="0">
                  <a:moveTo>
                    <a:pt x="212" y="1"/>
                  </a:moveTo>
                  <a:cubicBezTo>
                    <a:pt x="64" y="1"/>
                    <a:pt x="0" y="129"/>
                    <a:pt x="0" y="129"/>
                  </a:cubicBezTo>
                  <a:cubicBezTo>
                    <a:pt x="0" y="129"/>
                    <a:pt x="477" y="179"/>
                    <a:pt x="477" y="179"/>
                  </a:cubicBezTo>
                  <a:cubicBezTo>
                    <a:pt x="477" y="154"/>
                    <a:pt x="426" y="29"/>
                    <a:pt x="251" y="4"/>
                  </a:cubicBezTo>
                  <a:cubicBezTo>
                    <a:pt x="237" y="2"/>
                    <a:pt x="225"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2"/>
            <p:cNvSpPr/>
            <p:nvPr/>
          </p:nvSpPr>
          <p:spPr>
            <a:xfrm>
              <a:off x="4507050" y="1419775"/>
              <a:ext cx="11925" cy="4450"/>
            </a:xfrm>
            <a:custGeom>
              <a:avLst/>
              <a:gdLst/>
              <a:ahLst/>
              <a:cxnLst/>
              <a:rect l="l" t="t" r="r" b="b"/>
              <a:pathLst>
                <a:path w="477" h="178" extrusionOk="0">
                  <a:moveTo>
                    <a:pt x="256" y="0"/>
                  </a:moveTo>
                  <a:cubicBezTo>
                    <a:pt x="246" y="0"/>
                    <a:pt x="236" y="1"/>
                    <a:pt x="226" y="2"/>
                  </a:cubicBezTo>
                  <a:cubicBezTo>
                    <a:pt x="25" y="27"/>
                    <a:pt x="0" y="178"/>
                    <a:pt x="0" y="178"/>
                  </a:cubicBezTo>
                  <a:cubicBezTo>
                    <a:pt x="117" y="144"/>
                    <a:pt x="209" y="133"/>
                    <a:pt x="280" y="133"/>
                  </a:cubicBezTo>
                  <a:cubicBezTo>
                    <a:pt x="421" y="133"/>
                    <a:pt x="477" y="178"/>
                    <a:pt x="477" y="178"/>
                  </a:cubicBezTo>
                  <a:cubicBezTo>
                    <a:pt x="477" y="178"/>
                    <a:pt x="410" y="0"/>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4D08-05FF-31DC-7588-4F8E184804F3}"/>
              </a:ext>
            </a:extLst>
          </p:cNvPr>
          <p:cNvSpPr>
            <a:spLocks noGrp="1"/>
          </p:cNvSpPr>
          <p:nvPr>
            <p:ph type="title"/>
          </p:nvPr>
        </p:nvSpPr>
        <p:spPr/>
        <p:txBody>
          <a:bodyPr/>
          <a:lstStyle/>
          <a:p>
            <a:r>
              <a:rPr lang="en-US"/>
              <a:t>Reference</a:t>
            </a:r>
          </a:p>
        </p:txBody>
      </p:sp>
      <p:sp>
        <p:nvSpPr>
          <p:cNvPr id="11" name="TextBox 10">
            <a:extLst>
              <a:ext uri="{FF2B5EF4-FFF2-40B4-BE49-F238E27FC236}">
                <a16:creationId xmlns:a16="http://schemas.microsoft.com/office/drawing/2014/main" id="{E74B01A6-8BF1-CFCC-75BC-BB49A94CFF3E}"/>
              </a:ext>
            </a:extLst>
          </p:cNvPr>
          <p:cNvSpPr txBox="1"/>
          <p:nvPr/>
        </p:nvSpPr>
        <p:spPr>
          <a:xfrm>
            <a:off x="1262743" y="1578428"/>
            <a:ext cx="661851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600"/>
              <a:t>Ren, Y., Liao, F. and Gong, Y. (2020) ‘Impact of news on the trend of stock price change: An analysis based on the deep </a:t>
            </a:r>
            <a:r>
              <a:rPr lang="en-US" sz="1600" err="1"/>
              <a:t>bidirectiona</a:t>
            </a:r>
            <a:r>
              <a:rPr lang="en-US" sz="1600"/>
              <a:t> LSTM model’, </a:t>
            </a:r>
            <a:r>
              <a:rPr lang="en-US" sz="1600" i="1"/>
              <a:t>Procedia Computer Science</a:t>
            </a:r>
            <a:r>
              <a:rPr lang="en-US" sz="1600"/>
              <a:t>, 174, pp. 128–140. doi:10.1016/j.procs.2020.06.068. </a:t>
            </a:r>
          </a:p>
          <a:p>
            <a:pPr algn="just"/>
            <a:endParaRPr lang="en-US" sz="1600"/>
          </a:p>
          <a:p>
            <a:pPr marL="285750" indent="-285750" algn="just">
              <a:buFont typeface="Arial" panose="020B0604020202020204" pitchFamily="34" charset="0"/>
              <a:buChar char="•"/>
            </a:pPr>
            <a:r>
              <a:rPr lang="en-HK" sz="1600" err="1"/>
              <a:t>Thanaki</a:t>
            </a:r>
            <a:r>
              <a:rPr lang="en-HK" sz="1600"/>
              <a:t>, </a:t>
            </a:r>
            <a:r>
              <a:rPr lang="en-HK" sz="1600" err="1"/>
              <a:t>Jalaj</a:t>
            </a:r>
            <a:r>
              <a:rPr lang="en-HK" sz="1600"/>
              <a:t>. </a:t>
            </a:r>
            <a:r>
              <a:rPr lang="en-HK" sz="1600" i="1"/>
              <a:t>Machine Learning Solutions</a:t>
            </a:r>
            <a:r>
              <a:rPr lang="en-HK" sz="1600"/>
              <a:t>. 1st edition. </a:t>
            </a:r>
            <a:r>
              <a:rPr lang="en-HK" sz="1600" err="1"/>
              <a:t>Packt</a:t>
            </a:r>
            <a:r>
              <a:rPr lang="en-HK" sz="1600"/>
              <a:t> Publishing, 2018. Print.</a:t>
            </a:r>
          </a:p>
        </p:txBody>
      </p:sp>
    </p:spTree>
    <p:extLst>
      <p:ext uri="{BB962C8B-B14F-4D97-AF65-F5344CB8AC3E}">
        <p14:creationId xmlns:p14="http://schemas.microsoft.com/office/powerpoint/2010/main" val="2353912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1231125" y="309332"/>
            <a:ext cx="6681750" cy="599341"/>
          </a:xfrm>
          <a:prstGeom prst="rect">
            <a:avLst/>
          </a:prstGeom>
        </p:spPr>
        <p:txBody>
          <a:bodyPr spcFirstLastPara="1" wrap="square" lIns="114300" tIns="91425" rIns="91425" bIns="91425" anchor="ctr" anchorCtr="0">
            <a:noAutofit/>
          </a:bodyPr>
          <a:lstStyle/>
          <a:p>
            <a:pPr marL="0" lvl="0" indent="0" algn="ctr" rtl="0">
              <a:spcBef>
                <a:spcPts val="0"/>
              </a:spcBef>
              <a:spcAft>
                <a:spcPts val="0"/>
              </a:spcAft>
              <a:buNone/>
            </a:pPr>
            <a:r>
              <a:rPr lang="en-US" sz="3500"/>
              <a:t>1.1 Prediction Model</a:t>
            </a:r>
            <a:endParaRPr sz="3500"/>
          </a:p>
        </p:txBody>
      </p:sp>
      <p:sp>
        <p:nvSpPr>
          <p:cNvPr id="682" name="Google Shape;682;p45"/>
          <p:cNvSpPr txBox="1">
            <a:spLocks noGrp="1"/>
          </p:cNvSpPr>
          <p:nvPr>
            <p:ph type="subTitle" idx="1"/>
          </p:nvPr>
        </p:nvSpPr>
        <p:spPr>
          <a:xfrm>
            <a:off x="3990888" y="1104142"/>
            <a:ext cx="4742915" cy="330869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US" sz="2300" b="1">
                <a:latin typeface="+mn-lt"/>
              </a:rPr>
              <a:t>Machine Learning Algorithm</a:t>
            </a:r>
          </a:p>
          <a:p>
            <a:pPr marL="342900" lvl="0" indent="-342900" algn="just" rtl="0">
              <a:spcBef>
                <a:spcPts val="0"/>
              </a:spcBef>
              <a:spcAft>
                <a:spcPts val="0"/>
              </a:spcAft>
              <a:buFont typeface="Arial" panose="020B0604020202020204" pitchFamily="34" charset="0"/>
              <a:buChar char="•"/>
            </a:pPr>
            <a:r>
              <a:rPr lang="en-US" sz="1600">
                <a:latin typeface="+mn-lt"/>
              </a:rPr>
              <a:t>Random Forest Regressor.</a:t>
            </a:r>
          </a:p>
          <a:p>
            <a:pPr marL="342900" lvl="0" indent="-342900" algn="just" rtl="0">
              <a:spcBef>
                <a:spcPts val="0"/>
              </a:spcBef>
              <a:spcAft>
                <a:spcPts val="0"/>
              </a:spcAft>
              <a:buFont typeface="Arial" panose="020B0604020202020204" pitchFamily="34" charset="0"/>
              <a:buChar char="•"/>
            </a:pPr>
            <a:r>
              <a:rPr lang="en-US" sz="1600">
                <a:latin typeface="+mn-lt"/>
              </a:rPr>
              <a:t>Logistic Regression.</a:t>
            </a:r>
          </a:p>
          <a:p>
            <a:pPr marL="342900" lvl="0" indent="-342900" algn="just" rtl="0">
              <a:spcBef>
                <a:spcPts val="0"/>
              </a:spcBef>
              <a:spcAft>
                <a:spcPts val="0"/>
              </a:spcAft>
              <a:buFont typeface="Arial" panose="020B0604020202020204" pitchFamily="34" charset="0"/>
              <a:buChar char="•"/>
            </a:pPr>
            <a:r>
              <a:rPr lang="en-US" sz="1600">
                <a:latin typeface="+mn-lt"/>
              </a:rPr>
              <a:t>Multilayer Perceptron (MLP).</a:t>
            </a:r>
          </a:p>
          <a:p>
            <a:pPr marL="0" lvl="0" indent="0" algn="just" rtl="0">
              <a:spcBef>
                <a:spcPts val="0"/>
              </a:spcBef>
              <a:spcAft>
                <a:spcPts val="0"/>
              </a:spcAft>
            </a:pPr>
            <a:endParaRPr lang="en-US" sz="2000">
              <a:latin typeface="+mn-lt"/>
            </a:endParaRPr>
          </a:p>
          <a:p>
            <a:pPr marL="0" lvl="0" indent="0" algn="just" rtl="0">
              <a:spcBef>
                <a:spcPts val="0"/>
              </a:spcBef>
              <a:spcAft>
                <a:spcPts val="0"/>
              </a:spcAft>
              <a:buNone/>
            </a:pPr>
            <a:r>
              <a:rPr lang="en-US" sz="2300" b="1">
                <a:latin typeface="+mn-lt"/>
              </a:rPr>
              <a:t>Unexpected Difficulties</a:t>
            </a:r>
          </a:p>
          <a:p>
            <a:pPr marL="0" lvl="0" indent="0" algn="just" rtl="0">
              <a:spcBef>
                <a:spcPts val="0"/>
              </a:spcBef>
              <a:spcAft>
                <a:spcPts val="0"/>
              </a:spcAft>
              <a:buNone/>
            </a:pPr>
            <a:r>
              <a:rPr lang="en-US" sz="1600">
                <a:latin typeface="+mn-lt"/>
              </a:rPr>
              <a:t>Some of the code is outdated since some function is updated, therefore codes were adjusted during case replication.</a:t>
            </a:r>
          </a:p>
        </p:txBody>
      </p:sp>
      <p:pic>
        <p:nvPicPr>
          <p:cNvPr id="2" name="Google Shape;731;p48">
            <a:extLst>
              <a:ext uri="{FF2B5EF4-FFF2-40B4-BE49-F238E27FC236}">
                <a16:creationId xmlns:a16="http://schemas.microsoft.com/office/drawing/2014/main" id="{18A5571A-E63E-200F-CDFC-7028D750692C}"/>
              </a:ext>
            </a:extLst>
          </p:cNvPr>
          <p:cNvPicPr preferRelativeResize="0"/>
          <p:nvPr/>
        </p:nvPicPr>
        <p:blipFill rotWithShape="1">
          <a:blip r:embed="rId3">
            <a:alphaModFix/>
          </a:blip>
          <a:srcRect l="28488" r="12833"/>
          <a:stretch/>
        </p:blipFill>
        <p:spPr>
          <a:xfrm>
            <a:off x="410197" y="1038987"/>
            <a:ext cx="3016666" cy="33086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1"/>
        <p:cNvGrpSpPr/>
        <p:nvPr/>
      </p:nvGrpSpPr>
      <p:grpSpPr>
        <a:xfrm>
          <a:off x="0" y="0"/>
          <a:ext cx="0" cy="0"/>
          <a:chOff x="0" y="0"/>
          <a:chExt cx="0" cy="0"/>
        </a:xfrm>
      </p:grpSpPr>
      <p:pic>
        <p:nvPicPr>
          <p:cNvPr id="8172" name="Google Shape;8172;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1231125" y="309332"/>
            <a:ext cx="6681750" cy="599341"/>
          </a:xfrm>
          <a:prstGeom prst="rect">
            <a:avLst/>
          </a:prstGeom>
        </p:spPr>
        <p:txBody>
          <a:bodyPr spcFirstLastPara="1" wrap="square" lIns="114300" tIns="91425" rIns="91425" bIns="91425" anchor="ctr" anchorCtr="0">
            <a:noAutofit/>
          </a:bodyPr>
          <a:lstStyle/>
          <a:p>
            <a:pPr marL="0" lvl="0" indent="0" algn="ctr" rtl="0">
              <a:spcBef>
                <a:spcPts val="0"/>
              </a:spcBef>
              <a:spcAft>
                <a:spcPts val="0"/>
              </a:spcAft>
              <a:buNone/>
            </a:pPr>
            <a:r>
              <a:rPr lang="en-US" sz="3500"/>
              <a:t>1.1 Prediction Model</a:t>
            </a:r>
            <a:endParaRPr sz="3500"/>
          </a:p>
        </p:txBody>
      </p:sp>
      <p:sp>
        <p:nvSpPr>
          <p:cNvPr id="682" name="Google Shape;682;p45"/>
          <p:cNvSpPr txBox="1">
            <a:spLocks noGrp="1"/>
          </p:cNvSpPr>
          <p:nvPr>
            <p:ph type="subTitle" idx="1"/>
          </p:nvPr>
        </p:nvSpPr>
        <p:spPr>
          <a:xfrm>
            <a:off x="3188072" y="1143823"/>
            <a:ext cx="5306940" cy="330869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US" sz="2300" b="1">
                <a:latin typeface="+mn-lt"/>
              </a:rPr>
              <a:t>Objective</a:t>
            </a:r>
          </a:p>
          <a:p>
            <a:pPr marL="342900" lvl="0" indent="-342900" algn="just" rtl="0">
              <a:spcBef>
                <a:spcPts val="0"/>
              </a:spcBef>
              <a:spcAft>
                <a:spcPts val="0"/>
              </a:spcAft>
              <a:buFont typeface="Arial" panose="020B0604020202020204" pitchFamily="34" charset="0"/>
              <a:buChar char="•"/>
            </a:pPr>
            <a:r>
              <a:rPr lang="en-US" sz="1600">
                <a:latin typeface="+mn-lt"/>
              </a:rPr>
              <a:t>Predict adj close price</a:t>
            </a:r>
          </a:p>
          <a:p>
            <a:pPr marL="0" lvl="0" indent="0" algn="just" rtl="0">
              <a:spcBef>
                <a:spcPts val="0"/>
              </a:spcBef>
              <a:spcAft>
                <a:spcPts val="0"/>
              </a:spcAft>
            </a:pPr>
            <a:endParaRPr lang="en-US" sz="2000">
              <a:latin typeface="+mn-lt"/>
            </a:endParaRPr>
          </a:p>
          <a:p>
            <a:pPr marL="0" lvl="0" indent="0" algn="just" rtl="0">
              <a:spcBef>
                <a:spcPts val="0"/>
              </a:spcBef>
              <a:spcAft>
                <a:spcPts val="0"/>
              </a:spcAft>
              <a:buNone/>
            </a:pPr>
            <a:r>
              <a:rPr lang="en-US" sz="2300" b="1">
                <a:latin typeface="+mn-lt"/>
              </a:rPr>
              <a:t>Why adj close price over close price</a:t>
            </a:r>
          </a:p>
          <a:p>
            <a:pPr marL="285750" lvl="0" indent="-285750" algn="just" rtl="0">
              <a:spcBef>
                <a:spcPts val="0"/>
              </a:spcBef>
              <a:spcAft>
                <a:spcPts val="0"/>
              </a:spcAft>
              <a:buFont typeface="Arial" panose="020B0604020202020204" pitchFamily="34" charset="0"/>
              <a:buChar char="•"/>
            </a:pPr>
            <a:r>
              <a:rPr lang="en-US" sz="1600">
                <a:latin typeface="+mn-lt"/>
              </a:rPr>
              <a:t>these prices give us a better idea about what the last price of the DJIA index is</a:t>
            </a:r>
          </a:p>
          <a:p>
            <a:pPr marL="285750" lvl="0" indent="-285750" algn="just" rtl="0">
              <a:spcBef>
                <a:spcPts val="0"/>
              </a:spcBef>
              <a:spcAft>
                <a:spcPts val="0"/>
              </a:spcAft>
              <a:buFont typeface="Arial" panose="020B0604020202020204" pitchFamily="34" charset="0"/>
              <a:buChar char="•"/>
            </a:pPr>
            <a:r>
              <a:rPr lang="en-US" sz="1600">
                <a:latin typeface="+mn-lt"/>
              </a:rPr>
              <a:t>Act like an upper bound for the close price</a:t>
            </a:r>
          </a:p>
        </p:txBody>
      </p:sp>
      <p:grpSp>
        <p:nvGrpSpPr>
          <p:cNvPr id="3" name="Google Shape;925;p53">
            <a:extLst>
              <a:ext uri="{FF2B5EF4-FFF2-40B4-BE49-F238E27FC236}">
                <a16:creationId xmlns:a16="http://schemas.microsoft.com/office/drawing/2014/main" id="{EBB3B865-E13E-D655-1A82-FF92FA8F92AA}"/>
              </a:ext>
            </a:extLst>
          </p:cNvPr>
          <p:cNvGrpSpPr/>
          <p:nvPr/>
        </p:nvGrpSpPr>
        <p:grpSpPr>
          <a:xfrm>
            <a:off x="529357" y="1263851"/>
            <a:ext cx="1514920" cy="3879645"/>
            <a:chOff x="5538375" y="481475"/>
            <a:chExt cx="315200" cy="825600"/>
          </a:xfrm>
        </p:grpSpPr>
        <p:sp>
          <p:nvSpPr>
            <p:cNvPr id="4" name="Google Shape;926;p53">
              <a:extLst>
                <a:ext uri="{FF2B5EF4-FFF2-40B4-BE49-F238E27FC236}">
                  <a16:creationId xmlns:a16="http://schemas.microsoft.com/office/drawing/2014/main" id="{5FC3C801-DC23-354E-CC49-A084CE76D3D1}"/>
                </a:ext>
              </a:extLst>
            </p:cNvPr>
            <p:cNvSpPr/>
            <p:nvPr/>
          </p:nvSpPr>
          <p:spPr>
            <a:xfrm>
              <a:off x="5574725" y="1257550"/>
              <a:ext cx="114675" cy="47000"/>
            </a:xfrm>
            <a:custGeom>
              <a:avLst/>
              <a:gdLst/>
              <a:ahLst/>
              <a:cxnLst/>
              <a:rect l="l" t="t" r="r" b="b"/>
              <a:pathLst>
                <a:path w="4587" h="1880" extrusionOk="0">
                  <a:moveTo>
                    <a:pt x="2231" y="0"/>
                  </a:moveTo>
                  <a:lnTo>
                    <a:pt x="2231" y="25"/>
                  </a:lnTo>
                  <a:cubicBezTo>
                    <a:pt x="1955" y="476"/>
                    <a:pt x="1554" y="852"/>
                    <a:pt x="1053" y="1053"/>
                  </a:cubicBezTo>
                  <a:cubicBezTo>
                    <a:pt x="702" y="1203"/>
                    <a:pt x="326" y="1379"/>
                    <a:pt x="151" y="1579"/>
                  </a:cubicBezTo>
                  <a:cubicBezTo>
                    <a:pt x="50" y="1679"/>
                    <a:pt x="0" y="1780"/>
                    <a:pt x="25" y="1880"/>
                  </a:cubicBezTo>
                  <a:lnTo>
                    <a:pt x="3033" y="1880"/>
                  </a:lnTo>
                  <a:lnTo>
                    <a:pt x="3334" y="1579"/>
                  </a:lnTo>
                  <a:lnTo>
                    <a:pt x="3484" y="1454"/>
                  </a:lnTo>
                  <a:lnTo>
                    <a:pt x="3484" y="1880"/>
                  </a:lnTo>
                  <a:lnTo>
                    <a:pt x="4587" y="1880"/>
                  </a:lnTo>
                  <a:lnTo>
                    <a:pt x="4537" y="1604"/>
                  </a:lnTo>
                  <a:lnTo>
                    <a:pt x="4512" y="1178"/>
                  </a:lnTo>
                  <a:lnTo>
                    <a:pt x="2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53">
              <a:extLst>
                <a:ext uri="{FF2B5EF4-FFF2-40B4-BE49-F238E27FC236}">
                  <a16:creationId xmlns:a16="http://schemas.microsoft.com/office/drawing/2014/main" id="{96689C44-E569-F1B1-CB2F-BCF366C7DD55}"/>
                </a:ext>
              </a:extLst>
            </p:cNvPr>
            <p:cNvSpPr/>
            <p:nvPr/>
          </p:nvSpPr>
          <p:spPr>
            <a:xfrm>
              <a:off x="5739500" y="1260050"/>
              <a:ext cx="114075" cy="47025"/>
            </a:xfrm>
            <a:custGeom>
              <a:avLst/>
              <a:gdLst/>
              <a:ahLst/>
              <a:cxnLst/>
              <a:rect l="l" t="t" r="r" b="b"/>
              <a:pathLst>
                <a:path w="4563" h="1881" extrusionOk="0">
                  <a:moveTo>
                    <a:pt x="2332" y="0"/>
                  </a:moveTo>
                  <a:lnTo>
                    <a:pt x="76" y="1178"/>
                  </a:lnTo>
                  <a:lnTo>
                    <a:pt x="26" y="1604"/>
                  </a:lnTo>
                  <a:lnTo>
                    <a:pt x="1" y="1880"/>
                  </a:lnTo>
                  <a:lnTo>
                    <a:pt x="1104" y="1880"/>
                  </a:lnTo>
                  <a:lnTo>
                    <a:pt x="1104" y="1454"/>
                  </a:lnTo>
                  <a:lnTo>
                    <a:pt x="1229" y="1604"/>
                  </a:lnTo>
                  <a:lnTo>
                    <a:pt x="1555" y="1880"/>
                  </a:lnTo>
                  <a:lnTo>
                    <a:pt x="4562" y="1880"/>
                  </a:lnTo>
                  <a:cubicBezTo>
                    <a:pt x="4562" y="1780"/>
                    <a:pt x="4512" y="1680"/>
                    <a:pt x="4437" y="1604"/>
                  </a:cubicBezTo>
                  <a:cubicBezTo>
                    <a:pt x="4236" y="1379"/>
                    <a:pt x="3861" y="1203"/>
                    <a:pt x="3510" y="1053"/>
                  </a:cubicBezTo>
                  <a:cubicBezTo>
                    <a:pt x="3033" y="853"/>
                    <a:pt x="2607" y="477"/>
                    <a:pt x="2332" y="25"/>
                  </a:cubicBezTo>
                  <a:lnTo>
                    <a:pt x="2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53">
              <a:extLst>
                <a:ext uri="{FF2B5EF4-FFF2-40B4-BE49-F238E27FC236}">
                  <a16:creationId xmlns:a16="http://schemas.microsoft.com/office/drawing/2014/main" id="{84BFBD38-3EFF-4F5D-FE2A-981BC5704154}"/>
                </a:ext>
              </a:extLst>
            </p:cNvPr>
            <p:cNvSpPr/>
            <p:nvPr/>
          </p:nvSpPr>
          <p:spPr>
            <a:xfrm>
              <a:off x="5622350" y="802650"/>
              <a:ext cx="178600" cy="504425"/>
            </a:xfrm>
            <a:custGeom>
              <a:avLst/>
              <a:gdLst/>
              <a:ahLst/>
              <a:cxnLst/>
              <a:rect l="l" t="t" r="r" b="b"/>
              <a:pathLst>
                <a:path w="7144" h="20177" extrusionOk="0">
                  <a:moveTo>
                    <a:pt x="3058" y="1"/>
                  </a:moveTo>
                  <a:lnTo>
                    <a:pt x="0" y="1454"/>
                  </a:lnTo>
                  <a:lnTo>
                    <a:pt x="25" y="2256"/>
                  </a:lnTo>
                  <a:lnTo>
                    <a:pt x="25" y="2507"/>
                  </a:lnTo>
                  <a:lnTo>
                    <a:pt x="75" y="18296"/>
                  </a:lnTo>
                  <a:cubicBezTo>
                    <a:pt x="75" y="18296"/>
                    <a:pt x="2587" y="20057"/>
                    <a:pt x="2703" y="20057"/>
                  </a:cubicBezTo>
                  <a:cubicBezTo>
                    <a:pt x="2707" y="20057"/>
                    <a:pt x="2709" y="20055"/>
                    <a:pt x="2707" y="20051"/>
                  </a:cubicBezTo>
                  <a:cubicBezTo>
                    <a:pt x="2657" y="19976"/>
                    <a:pt x="3058" y="6066"/>
                    <a:pt x="3133" y="3484"/>
                  </a:cubicBezTo>
                  <a:cubicBezTo>
                    <a:pt x="3133" y="3209"/>
                    <a:pt x="3133" y="3058"/>
                    <a:pt x="3133" y="3058"/>
                  </a:cubicBezTo>
                  <a:lnTo>
                    <a:pt x="3609" y="3033"/>
                  </a:lnTo>
                  <a:lnTo>
                    <a:pt x="3659" y="3484"/>
                  </a:lnTo>
                  <a:lnTo>
                    <a:pt x="4687" y="20176"/>
                  </a:lnTo>
                  <a:lnTo>
                    <a:pt x="7143" y="18372"/>
                  </a:lnTo>
                  <a:lnTo>
                    <a:pt x="6867" y="2833"/>
                  </a:lnTo>
                  <a:lnTo>
                    <a:pt x="6867" y="2432"/>
                  </a:lnTo>
                  <a:lnTo>
                    <a:pt x="6867" y="1805"/>
                  </a:lnTo>
                  <a:lnTo>
                    <a:pt x="30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9;p53">
              <a:extLst>
                <a:ext uri="{FF2B5EF4-FFF2-40B4-BE49-F238E27FC236}">
                  <a16:creationId xmlns:a16="http://schemas.microsoft.com/office/drawing/2014/main" id="{4E863087-BA4D-894A-A34E-A0E299A032C1}"/>
                </a:ext>
              </a:extLst>
            </p:cNvPr>
            <p:cNvSpPr/>
            <p:nvPr/>
          </p:nvSpPr>
          <p:spPr>
            <a:xfrm>
              <a:off x="5622350" y="802650"/>
              <a:ext cx="171700" cy="60800"/>
            </a:xfrm>
            <a:custGeom>
              <a:avLst/>
              <a:gdLst/>
              <a:ahLst/>
              <a:cxnLst/>
              <a:rect l="l" t="t" r="r" b="b"/>
              <a:pathLst>
                <a:path w="6868" h="2432" extrusionOk="0">
                  <a:moveTo>
                    <a:pt x="3058" y="1"/>
                  </a:moveTo>
                  <a:lnTo>
                    <a:pt x="0" y="1454"/>
                  </a:lnTo>
                  <a:lnTo>
                    <a:pt x="25" y="2256"/>
                  </a:lnTo>
                  <a:cubicBezTo>
                    <a:pt x="1780" y="2306"/>
                    <a:pt x="5313" y="2432"/>
                    <a:pt x="6867" y="2432"/>
                  </a:cubicBezTo>
                  <a:lnTo>
                    <a:pt x="6867" y="1805"/>
                  </a:lnTo>
                  <a:lnTo>
                    <a:pt x="3058"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0;p53">
              <a:extLst>
                <a:ext uri="{FF2B5EF4-FFF2-40B4-BE49-F238E27FC236}">
                  <a16:creationId xmlns:a16="http://schemas.microsoft.com/office/drawing/2014/main" id="{F294E04F-62B9-FA5A-1B58-DCB7264D1DB0}"/>
                </a:ext>
              </a:extLst>
            </p:cNvPr>
            <p:cNvSpPr/>
            <p:nvPr/>
          </p:nvSpPr>
          <p:spPr>
            <a:xfrm>
              <a:off x="5669950" y="879100"/>
              <a:ext cx="30725" cy="10675"/>
            </a:xfrm>
            <a:custGeom>
              <a:avLst/>
              <a:gdLst/>
              <a:ahLst/>
              <a:cxnLst/>
              <a:rect l="l" t="t" r="r" b="b"/>
              <a:pathLst>
                <a:path w="1229" h="427" extrusionOk="0">
                  <a:moveTo>
                    <a:pt x="352" y="0"/>
                  </a:moveTo>
                  <a:lnTo>
                    <a:pt x="928" y="176"/>
                  </a:lnTo>
                  <a:cubicBezTo>
                    <a:pt x="928" y="176"/>
                    <a:pt x="51" y="401"/>
                    <a:pt x="1" y="426"/>
                  </a:cubicBezTo>
                  <a:lnTo>
                    <a:pt x="1229" y="426"/>
                  </a:lnTo>
                  <a:cubicBezTo>
                    <a:pt x="1229" y="151"/>
                    <a:pt x="1229" y="0"/>
                    <a:pt x="122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1;p53">
              <a:extLst>
                <a:ext uri="{FF2B5EF4-FFF2-40B4-BE49-F238E27FC236}">
                  <a16:creationId xmlns:a16="http://schemas.microsoft.com/office/drawing/2014/main" id="{8A35A45F-FDFD-5D25-6740-D41CAE4A37D7}"/>
                </a:ext>
              </a:extLst>
            </p:cNvPr>
            <p:cNvSpPr/>
            <p:nvPr/>
          </p:nvSpPr>
          <p:spPr>
            <a:xfrm>
              <a:off x="5712575" y="877850"/>
              <a:ext cx="33850" cy="11925"/>
            </a:xfrm>
            <a:custGeom>
              <a:avLst/>
              <a:gdLst/>
              <a:ahLst/>
              <a:cxnLst/>
              <a:rect l="l" t="t" r="r" b="b"/>
              <a:pathLst>
                <a:path w="1354" h="477" extrusionOk="0">
                  <a:moveTo>
                    <a:pt x="877" y="0"/>
                  </a:moveTo>
                  <a:lnTo>
                    <a:pt x="0" y="25"/>
                  </a:lnTo>
                  <a:lnTo>
                    <a:pt x="50" y="476"/>
                  </a:lnTo>
                  <a:lnTo>
                    <a:pt x="1354" y="476"/>
                  </a:lnTo>
                  <a:lnTo>
                    <a:pt x="426" y="226"/>
                  </a:lnTo>
                  <a:lnTo>
                    <a:pt x="877"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2;p53">
              <a:extLst>
                <a:ext uri="{FF2B5EF4-FFF2-40B4-BE49-F238E27FC236}">
                  <a16:creationId xmlns:a16="http://schemas.microsoft.com/office/drawing/2014/main" id="{39AE62C6-CE1A-171D-5931-891531599397}"/>
                </a:ext>
              </a:extLst>
            </p:cNvPr>
            <p:cNvSpPr/>
            <p:nvPr/>
          </p:nvSpPr>
          <p:spPr>
            <a:xfrm>
              <a:off x="5667450" y="887875"/>
              <a:ext cx="2525" cy="3775"/>
            </a:xfrm>
            <a:custGeom>
              <a:avLst/>
              <a:gdLst/>
              <a:ahLst/>
              <a:cxnLst/>
              <a:rect l="l" t="t" r="r" b="b"/>
              <a:pathLst>
                <a:path w="101" h="151" extrusionOk="0">
                  <a:moveTo>
                    <a:pt x="101" y="0"/>
                  </a:moveTo>
                  <a:lnTo>
                    <a:pt x="1" y="25"/>
                  </a:lnTo>
                  <a:lnTo>
                    <a:pt x="51" y="150"/>
                  </a:lnTo>
                  <a:lnTo>
                    <a:pt x="101" y="150"/>
                  </a:lnTo>
                  <a:lnTo>
                    <a:pt x="101" y="100"/>
                  </a:lnTo>
                  <a:lnTo>
                    <a:pt x="101" y="75"/>
                  </a:lnTo>
                  <a:lnTo>
                    <a:pt x="101" y="0"/>
                  </a:lnTo>
                  <a:close/>
                </a:path>
              </a:pathLst>
            </a:custGeom>
            <a:solidFill>
              <a:srgbClr val="493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3;p53">
              <a:extLst>
                <a:ext uri="{FF2B5EF4-FFF2-40B4-BE49-F238E27FC236}">
                  <a16:creationId xmlns:a16="http://schemas.microsoft.com/office/drawing/2014/main" id="{51D7ED02-E662-23EE-8789-BC7A7E045306}"/>
                </a:ext>
              </a:extLst>
            </p:cNvPr>
            <p:cNvSpPr/>
            <p:nvPr/>
          </p:nvSpPr>
          <p:spPr>
            <a:xfrm>
              <a:off x="5538375" y="579475"/>
              <a:ext cx="131150" cy="169350"/>
            </a:xfrm>
            <a:custGeom>
              <a:avLst/>
              <a:gdLst/>
              <a:ahLst/>
              <a:cxnLst/>
              <a:rect l="l" t="t" r="r" b="b"/>
              <a:pathLst>
                <a:path w="5246" h="6774" extrusionOk="0">
                  <a:moveTo>
                    <a:pt x="3683" y="1"/>
                  </a:moveTo>
                  <a:cubicBezTo>
                    <a:pt x="3643" y="1"/>
                    <a:pt x="3602" y="2"/>
                    <a:pt x="3560" y="5"/>
                  </a:cubicBezTo>
                  <a:cubicBezTo>
                    <a:pt x="3083" y="55"/>
                    <a:pt x="1" y="6171"/>
                    <a:pt x="1329" y="6772"/>
                  </a:cubicBezTo>
                  <a:cubicBezTo>
                    <a:pt x="1351" y="6773"/>
                    <a:pt x="1372" y="6774"/>
                    <a:pt x="1394" y="6774"/>
                  </a:cubicBezTo>
                  <a:cubicBezTo>
                    <a:pt x="2293" y="6774"/>
                    <a:pt x="3049" y="5754"/>
                    <a:pt x="3710" y="4065"/>
                  </a:cubicBezTo>
                  <a:cubicBezTo>
                    <a:pt x="4394" y="2379"/>
                    <a:pt x="5246" y="1"/>
                    <a:pt x="36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4;p53">
              <a:extLst>
                <a:ext uri="{FF2B5EF4-FFF2-40B4-BE49-F238E27FC236}">
                  <a16:creationId xmlns:a16="http://schemas.microsoft.com/office/drawing/2014/main" id="{2E0A1E01-E12C-1264-60FB-AE352498B059}"/>
                </a:ext>
              </a:extLst>
            </p:cNvPr>
            <p:cNvSpPr/>
            <p:nvPr/>
          </p:nvSpPr>
          <p:spPr>
            <a:xfrm>
              <a:off x="5611700" y="575375"/>
              <a:ext cx="196750" cy="276475"/>
            </a:xfrm>
            <a:custGeom>
              <a:avLst/>
              <a:gdLst/>
              <a:ahLst/>
              <a:cxnLst/>
              <a:rect l="l" t="t" r="r" b="b"/>
              <a:pathLst>
                <a:path w="7870" h="11059" extrusionOk="0">
                  <a:moveTo>
                    <a:pt x="3452" y="0"/>
                  </a:moveTo>
                  <a:cubicBezTo>
                    <a:pt x="1999" y="0"/>
                    <a:pt x="727" y="94"/>
                    <a:pt x="627" y="169"/>
                  </a:cubicBezTo>
                  <a:cubicBezTo>
                    <a:pt x="351" y="420"/>
                    <a:pt x="226" y="5031"/>
                    <a:pt x="226" y="5031"/>
                  </a:cubicBezTo>
                  <a:lnTo>
                    <a:pt x="0" y="10696"/>
                  </a:lnTo>
                  <a:cubicBezTo>
                    <a:pt x="0" y="10696"/>
                    <a:pt x="793" y="10823"/>
                    <a:pt x="1547" y="10823"/>
                  </a:cubicBezTo>
                  <a:cubicBezTo>
                    <a:pt x="1849" y="10823"/>
                    <a:pt x="2145" y="10803"/>
                    <a:pt x="2381" y="10746"/>
                  </a:cubicBezTo>
                  <a:cubicBezTo>
                    <a:pt x="2983" y="10570"/>
                    <a:pt x="3233" y="10395"/>
                    <a:pt x="3434" y="10169"/>
                  </a:cubicBezTo>
                  <a:cubicBezTo>
                    <a:pt x="3584" y="10019"/>
                    <a:pt x="3659" y="9919"/>
                    <a:pt x="3659" y="9919"/>
                  </a:cubicBezTo>
                  <a:cubicBezTo>
                    <a:pt x="3659" y="9919"/>
                    <a:pt x="4160" y="10645"/>
                    <a:pt x="5263" y="10921"/>
                  </a:cubicBezTo>
                  <a:cubicBezTo>
                    <a:pt x="5682" y="11026"/>
                    <a:pt x="6143" y="11058"/>
                    <a:pt x="6555" y="11058"/>
                  </a:cubicBezTo>
                  <a:cubicBezTo>
                    <a:pt x="7229" y="11058"/>
                    <a:pt x="7770" y="10971"/>
                    <a:pt x="7770" y="10971"/>
                  </a:cubicBezTo>
                  <a:lnTo>
                    <a:pt x="7293" y="5508"/>
                  </a:lnTo>
                  <a:cubicBezTo>
                    <a:pt x="7293" y="5508"/>
                    <a:pt x="7870" y="595"/>
                    <a:pt x="7369" y="395"/>
                  </a:cubicBezTo>
                  <a:cubicBezTo>
                    <a:pt x="6541" y="94"/>
                    <a:pt x="4906" y="0"/>
                    <a:pt x="3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5;p53">
              <a:extLst>
                <a:ext uri="{FF2B5EF4-FFF2-40B4-BE49-F238E27FC236}">
                  <a16:creationId xmlns:a16="http://schemas.microsoft.com/office/drawing/2014/main" id="{7E0B2E90-2606-716C-0850-6E2A1B4F34C0}"/>
                </a:ext>
              </a:extLst>
            </p:cNvPr>
            <p:cNvSpPr/>
            <p:nvPr/>
          </p:nvSpPr>
          <p:spPr>
            <a:xfrm>
              <a:off x="5696900" y="703650"/>
              <a:ext cx="6300" cy="125975"/>
            </a:xfrm>
            <a:custGeom>
              <a:avLst/>
              <a:gdLst/>
              <a:ahLst/>
              <a:cxnLst/>
              <a:rect l="l" t="t" r="r" b="b"/>
              <a:pathLst>
                <a:path w="252" h="5039" extrusionOk="0">
                  <a:moveTo>
                    <a:pt x="1" y="1"/>
                  </a:moveTo>
                  <a:lnTo>
                    <a:pt x="26" y="5038"/>
                  </a:lnTo>
                  <a:cubicBezTo>
                    <a:pt x="176" y="4888"/>
                    <a:pt x="251" y="4788"/>
                    <a:pt x="251" y="4788"/>
                  </a:cubicBezTo>
                  <a:lnTo>
                    <a:pt x="176" y="22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p53">
              <a:extLst>
                <a:ext uri="{FF2B5EF4-FFF2-40B4-BE49-F238E27FC236}">
                  <a16:creationId xmlns:a16="http://schemas.microsoft.com/office/drawing/2014/main" id="{3AE68AF5-2B18-3E41-D085-9F70FA1CA2E4}"/>
                </a:ext>
              </a:extLst>
            </p:cNvPr>
            <p:cNvSpPr/>
            <p:nvPr/>
          </p:nvSpPr>
          <p:spPr>
            <a:xfrm>
              <a:off x="5732000" y="781975"/>
              <a:ext cx="53275" cy="12350"/>
            </a:xfrm>
            <a:custGeom>
              <a:avLst/>
              <a:gdLst/>
              <a:ahLst/>
              <a:cxnLst/>
              <a:rect l="l" t="t" r="r" b="b"/>
              <a:pathLst>
                <a:path w="2131" h="494" extrusionOk="0">
                  <a:moveTo>
                    <a:pt x="0" y="1"/>
                  </a:moveTo>
                  <a:cubicBezTo>
                    <a:pt x="0" y="1"/>
                    <a:pt x="376" y="351"/>
                    <a:pt x="1003" y="477"/>
                  </a:cubicBezTo>
                  <a:cubicBezTo>
                    <a:pt x="1064" y="489"/>
                    <a:pt x="1124" y="494"/>
                    <a:pt x="1182" y="494"/>
                  </a:cubicBezTo>
                  <a:cubicBezTo>
                    <a:pt x="1740" y="494"/>
                    <a:pt x="2130" y="1"/>
                    <a:pt x="2130"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7;p53">
              <a:extLst>
                <a:ext uri="{FF2B5EF4-FFF2-40B4-BE49-F238E27FC236}">
                  <a16:creationId xmlns:a16="http://schemas.microsoft.com/office/drawing/2014/main" id="{E1FE06B5-4D43-837B-05E1-1B7EB6FE0ECC}"/>
                </a:ext>
              </a:extLst>
            </p:cNvPr>
            <p:cNvSpPr/>
            <p:nvPr/>
          </p:nvSpPr>
          <p:spPr>
            <a:xfrm>
              <a:off x="5625475" y="783850"/>
              <a:ext cx="53900" cy="12375"/>
            </a:xfrm>
            <a:custGeom>
              <a:avLst/>
              <a:gdLst/>
              <a:ahLst/>
              <a:cxnLst/>
              <a:rect l="l" t="t" r="r" b="b"/>
              <a:pathLst>
                <a:path w="2156" h="495" extrusionOk="0">
                  <a:moveTo>
                    <a:pt x="0" y="1"/>
                  </a:moveTo>
                  <a:cubicBezTo>
                    <a:pt x="0" y="1"/>
                    <a:pt x="391" y="494"/>
                    <a:pt x="949" y="494"/>
                  </a:cubicBezTo>
                  <a:cubicBezTo>
                    <a:pt x="1007" y="494"/>
                    <a:pt x="1067" y="489"/>
                    <a:pt x="1128" y="477"/>
                  </a:cubicBezTo>
                  <a:cubicBezTo>
                    <a:pt x="1755" y="352"/>
                    <a:pt x="2156" y="1"/>
                    <a:pt x="2156"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8;p53">
              <a:extLst>
                <a:ext uri="{FF2B5EF4-FFF2-40B4-BE49-F238E27FC236}">
                  <a16:creationId xmlns:a16="http://schemas.microsoft.com/office/drawing/2014/main" id="{771994FD-139B-AAC0-3C87-AC52C1638963}"/>
                </a:ext>
              </a:extLst>
            </p:cNvPr>
            <p:cNvSpPr/>
            <p:nvPr/>
          </p:nvSpPr>
          <p:spPr>
            <a:xfrm>
              <a:off x="5665575" y="578350"/>
              <a:ext cx="80850" cy="129100"/>
            </a:xfrm>
            <a:custGeom>
              <a:avLst/>
              <a:gdLst/>
              <a:ahLst/>
              <a:cxnLst/>
              <a:rect l="l" t="t" r="r" b="b"/>
              <a:pathLst>
                <a:path w="3234" h="5164" extrusionOk="0">
                  <a:moveTo>
                    <a:pt x="677" y="0"/>
                  </a:moveTo>
                  <a:lnTo>
                    <a:pt x="502" y="75"/>
                  </a:lnTo>
                  <a:cubicBezTo>
                    <a:pt x="401" y="176"/>
                    <a:pt x="301" y="276"/>
                    <a:pt x="226" y="401"/>
                  </a:cubicBezTo>
                  <a:cubicBezTo>
                    <a:pt x="151" y="577"/>
                    <a:pt x="101" y="777"/>
                    <a:pt x="51" y="952"/>
                  </a:cubicBezTo>
                  <a:cubicBezTo>
                    <a:pt x="26" y="1153"/>
                    <a:pt x="0" y="1353"/>
                    <a:pt x="0" y="1554"/>
                  </a:cubicBezTo>
                  <a:cubicBezTo>
                    <a:pt x="26" y="1679"/>
                    <a:pt x="26" y="1780"/>
                    <a:pt x="51" y="1880"/>
                  </a:cubicBezTo>
                  <a:cubicBezTo>
                    <a:pt x="176" y="2557"/>
                    <a:pt x="577" y="3860"/>
                    <a:pt x="1379" y="5163"/>
                  </a:cubicBezTo>
                  <a:cubicBezTo>
                    <a:pt x="2156" y="4386"/>
                    <a:pt x="3158" y="1454"/>
                    <a:pt x="3234" y="802"/>
                  </a:cubicBezTo>
                  <a:cubicBezTo>
                    <a:pt x="3183" y="627"/>
                    <a:pt x="3083" y="451"/>
                    <a:pt x="2983" y="301"/>
                  </a:cubicBezTo>
                  <a:cubicBezTo>
                    <a:pt x="2833" y="125"/>
                    <a:pt x="2732" y="0"/>
                    <a:pt x="2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9;p53">
              <a:extLst>
                <a:ext uri="{FF2B5EF4-FFF2-40B4-BE49-F238E27FC236}">
                  <a16:creationId xmlns:a16="http://schemas.microsoft.com/office/drawing/2014/main" id="{46A8300B-619B-DCEB-A451-A569D1C79DD4}"/>
                </a:ext>
              </a:extLst>
            </p:cNvPr>
            <p:cNvSpPr/>
            <p:nvPr/>
          </p:nvSpPr>
          <p:spPr>
            <a:xfrm>
              <a:off x="5684375" y="537625"/>
              <a:ext cx="44825" cy="59500"/>
            </a:xfrm>
            <a:custGeom>
              <a:avLst/>
              <a:gdLst/>
              <a:ahLst/>
              <a:cxnLst/>
              <a:rect l="l" t="t" r="r" b="b"/>
              <a:pathLst>
                <a:path w="1793" h="2380" extrusionOk="0">
                  <a:moveTo>
                    <a:pt x="201" y="0"/>
                  </a:moveTo>
                  <a:lnTo>
                    <a:pt x="201" y="1303"/>
                  </a:lnTo>
                  <a:lnTo>
                    <a:pt x="201" y="1454"/>
                  </a:lnTo>
                  <a:cubicBezTo>
                    <a:pt x="201" y="1454"/>
                    <a:pt x="151" y="1554"/>
                    <a:pt x="50" y="1704"/>
                  </a:cubicBezTo>
                  <a:cubicBezTo>
                    <a:pt x="0" y="1905"/>
                    <a:pt x="126" y="2231"/>
                    <a:pt x="652" y="2356"/>
                  </a:cubicBezTo>
                  <a:cubicBezTo>
                    <a:pt x="719" y="2372"/>
                    <a:pt x="788" y="2379"/>
                    <a:pt x="857" y="2379"/>
                  </a:cubicBezTo>
                  <a:cubicBezTo>
                    <a:pt x="1327" y="2379"/>
                    <a:pt x="1792" y="2035"/>
                    <a:pt x="1705" y="1729"/>
                  </a:cubicBezTo>
                  <a:cubicBezTo>
                    <a:pt x="1654" y="1529"/>
                    <a:pt x="1629" y="1028"/>
                    <a:pt x="1604" y="627"/>
                  </a:cubicBezTo>
                  <a:cubicBezTo>
                    <a:pt x="1604" y="276"/>
                    <a:pt x="1604" y="0"/>
                    <a:pt x="1604" y="0"/>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0;p53">
              <a:extLst>
                <a:ext uri="{FF2B5EF4-FFF2-40B4-BE49-F238E27FC236}">
                  <a16:creationId xmlns:a16="http://schemas.microsoft.com/office/drawing/2014/main" id="{EF13D724-495E-881D-9F22-5C0E9642451D}"/>
                </a:ext>
              </a:extLst>
            </p:cNvPr>
            <p:cNvSpPr/>
            <p:nvPr/>
          </p:nvSpPr>
          <p:spPr>
            <a:xfrm>
              <a:off x="5682500" y="598250"/>
              <a:ext cx="36975" cy="111075"/>
            </a:xfrm>
            <a:custGeom>
              <a:avLst/>
              <a:gdLst/>
              <a:ahLst/>
              <a:cxnLst/>
              <a:rect l="l" t="t" r="r" b="b"/>
              <a:pathLst>
                <a:path w="1479" h="4443" extrusionOk="0">
                  <a:moveTo>
                    <a:pt x="693" y="0"/>
                  </a:moveTo>
                  <a:cubicBezTo>
                    <a:pt x="661" y="0"/>
                    <a:pt x="630" y="9"/>
                    <a:pt x="602" y="31"/>
                  </a:cubicBezTo>
                  <a:cubicBezTo>
                    <a:pt x="577" y="106"/>
                    <a:pt x="552" y="257"/>
                    <a:pt x="526" y="482"/>
                  </a:cubicBezTo>
                  <a:cubicBezTo>
                    <a:pt x="451" y="858"/>
                    <a:pt x="351" y="1435"/>
                    <a:pt x="226" y="2111"/>
                  </a:cubicBezTo>
                  <a:cubicBezTo>
                    <a:pt x="151" y="2487"/>
                    <a:pt x="75" y="2888"/>
                    <a:pt x="0" y="3314"/>
                  </a:cubicBezTo>
                  <a:cubicBezTo>
                    <a:pt x="201" y="3640"/>
                    <a:pt x="552" y="4242"/>
                    <a:pt x="752" y="4442"/>
                  </a:cubicBezTo>
                  <a:cubicBezTo>
                    <a:pt x="953" y="4217"/>
                    <a:pt x="1253" y="3791"/>
                    <a:pt x="1479" y="3390"/>
                  </a:cubicBezTo>
                  <a:cubicBezTo>
                    <a:pt x="1429" y="3089"/>
                    <a:pt x="1379" y="2738"/>
                    <a:pt x="1328" y="2437"/>
                  </a:cubicBezTo>
                  <a:cubicBezTo>
                    <a:pt x="1203" y="1635"/>
                    <a:pt x="1078" y="933"/>
                    <a:pt x="1003" y="507"/>
                  </a:cubicBezTo>
                  <a:cubicBezTo>
                    <a:pt x="953" y="257"/>
                    <a:pt x="927" y="106"/>
                    <a:pt x="927" y="106"/>
                  </a:cubicBezTo>
                  <a:cubicBezTo>
                    <a:pt x="927" y="106"/>
                    <a:pt x="806"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53">
              <a:extLst>
                <a:ext uri="{FF2B5EF4-FFF2-40B4-BE49-F238E27FC236}">
                  <a16:creationId xmlns:a16="http://schemas.microsoft.com/office/drawing/2014/main" id="{728A8E84-4C68-EA7E-560C-3934C23E9324}"/>
                </a:ext>
              </a:extLst>
            </p:cNvPr>
            <p:cNvSpPr/>
            <p:nvPr/>
          </p:nvSpPr>
          <p:spPr>
            <a:xfrm>
              <a:off x="5682500" y="651025"/>
              <a:ext cx="36975" cy="58300"/>
            </a:xfrm>
            <a:custGeom>
              <a:avLst/>
              <a:gdLst/>
              <a:ahLst/>
              <a:cxnLst/>
              <a:rect l="l" t="t" r="r" b="b"/>
              <a:pathLst>
                <a:path w="1479" h="2332" extrusionOk="0">
                  <a:moveTo>
                    <a:pt x="226" y="0"/>
                  </a:moveTo>
                  <a:cubicBezTo>
                    <a:pt x="151" y="376"/>
                    <a:pt x="75" y="777"/>
                    <a:pt x="0" y="1203"/>
                  </a:cubicBezTo>
                  <a:cubicBezTo>
                    <a:pt x="201" y="1529"/>
                    <a:pt x="552" y="2131"/>
                    <a:pt x="752" y="2331"/>
                  </a:cubicBezTo>
                  <a:cubicBezTo>
                    <a:pt x="953" y="2106"/>
                    <a:pt x="1253" y="1680"/>
                    <a:pt x="1479" y="1279"/>
                  </a:cubicBezTo>
                  <a:cubicBezTo>
                    <a:pt x="1429" y="978"/>
                    <a:pt x="1379" y="627"/>
                    <a:pt x="1328" y="326"/>
                  </a:cubicBezTo>
                  <a:lnTo>
                    <a:pt x="702" y="1554"/>
                  </a:lnTo>
                  <a:lnTo>
                    <a:pt x="226"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2;p53">
              <a:extLst>
                <a:ext uri="{FF2B5EF4-FFF2-40B4-BE49-F238E27FC236}">
                  <a16:creationId xmlns:a16="http://schemas.microsoft.com/office/drawing/2014/main" id="{0C9B96E2-9E1A-E5DC-859A-526CE3463730}"/>
                </a:ext>
              </a:extLst>
            </p:cNvPr>
            <p:cNvSpPr/>
            <p:nvPr/>
          </p:nvSpPr>
          <p:spPr>
            <a:xfrm>
              <a:off x="5695650" y="598250"/>
              <a:ext cx="11925" cy="13950"/>
            </a:xfrm>
            <a:custGeom>
              <a:avLst/>
              <a:gdLst/>
              <a:ahLst/>
              <a:cxnLst/>
              <a:rect l="l" t="t" r="r" b="b"/>
              <a:pathLst>
                <a:path w="477" h="558" extrusionOk="0">
                  <a:moveTo>
                    <a:pt x="167" y="0"/>
                  </a:moveTo>
                  <a:cubicBezTo>
                    <a:pt x="135" y="0"/>
                    <a:pt x="104" y="9"/>
                    <a:pt x="76" y="31"/>
                  </a:cubicBezTo>
                  <a:cubicBezTo>
                    <a:pt x="51" y="106"/>
                    <a:pt x="26" y="257"/>
                    <a:pt x="0" y="482"/>
                  </a:cubicBezTo>
                  <a:cubicBezTo>
                    <a:pt x="51" y="507"/>
                    <a:pt x="151" y="532"/>
                    <a:pt x="226" y="557"/>
                  </a:cubicBezTo>
                  <a:cubicBezTo>
                    <a:pt x="301" y="557"/>
                    <a:pt x="401" y="532"/>
                    <a:pt x="477" y="507"/>
                  </a:cubicBezTo>
                  <a:cubicBezTo>
                    <a:pt x="427" y="257"/>
                    <a:pt x="401" y="106"/>
                    <a:pt x="401" y="106"/>
                  </a:cubicBezTo>
                  <a:cubicBezTo>
                    <a:pt x="401" y="106"/>
                    <a:pt x="280" y="0"/>
                    <a:pt x="167"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3;p53">
              <a:extLst>
                <a:ext uri="{FF2B5EF4-FFF2-40B4-BE49-F238E27FC236}">
                  <a16:creationId xmlns:a16="http://schemas.microsoft.com/office/drawing/2014/main" id="{D43AF877-A7FB-71E4-BDBA-DA752E0E664C}"/>
                </a:ext>
              </a:extLst>
            </p:cNvPr>
            <p:cNvSpPr/>
            <p:nvPr/>
          </p:nvSpPr>
          <p:spPr>
            <a:xfrm>
              <a:off x="5691275" y="587100"/>
              <a:ext cx="21950" cy="19525"/>
            </a:xfrm>
            <a:custGeom>
              <a:avLst/>
              <a:gdLst/>
              <a:ahLst/>
              <a:cxnLst/>
              <a:rect l="l" t="t" r="r" b="b"/>
              <a:pathLst>
                <a:path w="878" h="781" extrusionOk="0">
                  <a:moveTo>
                    <a:pt x="451" y="1"/>
                  </a:moveTo>
                  <a:cubicBezTo>
                    <a:pt x="226" y="1"/>
                    <a:pt x="0" y="151"/>
                    <a:pt x="0" y="352"/>
                  </a:cubicBezTo>
                  <a:cubicBezTo>
                    <a:pt x="0" y="527"/>
                    <a:pt x="150" y="728"/>
                    <a:pt x="351" y="778"/>
                  </a:cubicBezTo>
                  <a:cubicBezTo>
                    <a:pt x="364" y="779"/>
                    <a:pt x="377" y="780"/>
                    <a:pt x="389" y="780"/>
                  </a:cubicBezTo>
                  <a:cubicBezTo>
                    <a:pt x="596" y="780"/>
                    <a:pt x="756" y="591"/>
                    <a:pt x="827" y="402"/>
                  </a:cubicBezTo>
                  <a:cubicBezTo>
                    <a:pt x="877" y="227"/>
                    <a:pt x="677"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4;p53">
              <a:extLst>
                <a:ext uri="{FF2B5EF4-FFF2-40B4-BE49-F238E27FC236}">
                  <a16:creationId xmlns:a16="http://schemas.microsoft.com/office/drawing/2014/main" id="{735FE81C-5D84-36F7-49E9-8383BB0EB34D}"/>
                </a:ext>
              </a:extLst>
            </p:cNvPr>
            <p:cNvSpPr/>
            <p:nvPr/>
          </p:nvSpPr>
          <p:spPr>
            <a:xfrm>
              <a:off x="5701300" y="573950"/>
              <a:ext cx="56400" cy="135375"/>
            </a:xfrm>
            <a:custGeom>
              <a:avLst/>
              <a:gdLst/>
              <a:ahLst/>
              <a:cxnLst/>
              <a:rect l="l" t="t" r="r" b="b"/>
              <a:pathLst>
                <a:path w="2256" h="5415" extrusionOk="0">
                  <a:moveTo>
                    <a:pt x="1128" y="1"/>
                  </a:moveTo>
                  <a:cubicBezTo>
                    <a:pt x="1128" y="1"/>
                    <a:pt x="1529" y="753"/>
                    <a:pt x="1353" y="1780"/>
                  </a:cubicBezTo>
                  <a:cubicBezTo>
                    <a:pt x="1153" y="2808"/>
                    <a:pt x="0" y="5414"/>
                    <a:pt x="0" y="5414"/>
                  </a:cubicBezTo>
                  <a:cubicBezTo>
                    <a:pt x="702" y="5063"/>
                    <a:pt x="1805" y="3560"/>
                    <a:pt x="1805" y="3560"/>
                  </a:cubicBezTo>
                  <a:lnTo>
                    <a:pt x="1579" y="3058"/>
                  </a:lnTo>
                  <a:lnTo>
                    <a:pt x="1529" y="2933"/>
                  </a:lnTo>
                  <a:lnTo>
                    <a:pt x="2181" y="2707"/>
                  </a:lnTo>
                  <a:cubicBezTo>
                    <a:pt x="2181" y="2707"/>
                    <a:pt x="2256" y="2331"/>
                    <a:pt x="2155" y="1680"/>
                  </a:cubicBezTo>
                  <a:cubicBezTo>
                    <a:pt x="2055" y="1053"/>
                    <a:pt x="1830" y="577"/>
                    <a:pt x="1604" y="301"/>
                  </a:cubicBezTo>
                  <a:cubicBezTo>
                    <a:pt x="1404" y="26"/>
                    <a:pt x="1128" y="1"/>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5;p53">
              <a:extLst>
                <a:ext uri="{FF2B5EF4-FFF2-40B4-BE49-F238E27FC236}">
                  <a16:creationId xmlns:a16="http://schemas.microsoft.com/office/drawing/2014/main" id="{EAE54B9F-2839-7496-8D79-05DDFFEA4ABB}"/>
                </a:ext>
              </a:extLst>
            </p:cNvPr>
            <p:cNvSpPr/>
            <p:nvPr/>
          </p:nvSpPr>
          <p:spPr>
            <a:xfrm>
              <a:off x="5727600" y="647275"/>
              <a:ext cx="13175" cy="3775"/>
            </a:xfrm>
            <a:custGeom>
              <a:avLst/>
              <a:gdLst/>
              <a:ahLst/>
              <a:cxnLst/>
              <a:rect l="l" t="t" r="r" b="b"/>
              <a:pathLst>
                <a:path w="527" h="151" extrusionOk="0">
                  <a:moveTo>
                    <a:pt x="477" y="0"/>
                  </a:moveTo>
                  <a:lnTo>
                    <a:pt x="1" y="150"/>
                  </a:lnTo>
                  <a:lnTo>
                    <a:pt x="527" y="125"/>
                  </a:lnTo>
                  <a:lnTo>
                    <a:pt x="477" y="0"/>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6;p53">
              <a:extLst>
                <a:ext uri="{FF2B5EF4-FFF2-40B4-BE49-F238E27FC236}">
                  <a16:creationId xmlns:a16="http://schemas.microsoft.com/office/drawing/2014/main" id="{544AE38B-AA6A-AABF-D292-96A4011303C7}"/>
                </a:ext>
              </a:extLst>
            </p:cNvPr>
            <p:cNvSpPr/>
            <p:nvPr/>
          </p:nvSpPr>
          <p:spPr>
            <a:xfrm>
              <a:off x="5652425" y="577075"/>
              <a:ext cx="48900" cy="132250"/>
            </a:xfrm>
            <a:custGeom>
              <a:avLst/>
              <a:gdLst/>
              <a:ahLst/>
              <a:cxnLst/>
              <a:rect l="l" t="t" r="r" b="b"/>
              <a:pathLst>
                <a:path w="1956" h="5290" extrusionOk="0">
                  <a:moveTo>
                    <a:pt x="1278" y="1"/>
                  </a:moveTo>
                  <a:cubicBezTo>
                    <a:pt x="1078" y="26"/>
                    <a:pt x="702" y="201"/>
                    <a:pt x="702" y="201"/>
                  </a:cubicBezTo>
                  <a:cubicBezTo>
                    <a:pt x="702" y="201"/>
                    <a:pt x="476" y="477"/>
                    <a:pt x="251" y="1129"/>
                  </a:cubicBezTo>
                  <a:cubicBezTo>
                    <a:pt x="0" y="1831"/>
                    <a:pt x="50" y="2858"/>
                    <a:pt x="50" y="2858"/>
                  </a:cubicBezTo>
                  <a:lnTo>
                    <a:pt x="577" y="3034"/>
                  </a:lnTo>
                  <a:cubicBezTo>
                    <a:pt x="577" y="3034"/>
                    <a:pt x="577" y="3084"/>
                    <a:pt x="552" y="3184"/>
                  </a:cubicBezTo>
                  <a:cubicBezTo>
                    <a:pt x="526" y="3309"/>
                    <a:pt x="501" y="3535"/>
                    <a:pt x="501" y="3760"/>
                  </a:cubicBezTo>
                  <a:cubicBezTo>
                    <a:pt x="652" y="4161"/>
                    <a:pt x="1930" y="5264"/>
                    <a:pt x="1955" y="5289"/>
                  </a:cubicBezTo>
                  <a:cubicBezTo>
                    <a:pt x="1955" y="5239"/>
                    <a:pt x="777" y="2232"/>
                    <a:pt x="752" y="1404"/>
                  </a:cubicBezTo>
                  <a:cubicBezTo>
                    <a:pt x="702" y="552"/>
                    <a:pt x="1278" y="1"/>
                    <a:pt x="1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7;p53">
              <a:extLst>
                <a:ext uri="{FF2B5EF4-FFF2-40B4-BE49-F238E27FC236}">
                  <a16:creationId xmlns:a16="http://schemas.microsoft.com/office/drawing/2014/main" id="{54ABB829-7623-7B16-D0C8-95685DBA958F}"/>
                </a:ext>
              </a:extLst>
            </p:cNvPr>
            <p:cNvSpPr/>
            <p:nvPr/>
          </p:nvSpPr>
          <p:spPr>
            <a:xfrm>
              <a:off x="5666200" y="652900"/>
              <a:ext cx="13800" cy="4425"/>
            </a:xfrm>
            <a:custGeom>
              <a:avLst/>
              <a:gdLst/>
              <a:ahLst/>
              <a:cxnLst/>
              <a:rect l="l" t="t" r="r" b="b"/>
              <a:pathLst>
                <a:path w="552" h="177" extrusionOk="0">
                  <a:moveTo>
                    <a:pt x="26" y="1"/>
                  </a:moveTo>
                  <a:cubicBezTo>
                    <a:pt x="26" y="1"/>
                    <a:pt x="1" y="51"/>
                    <a:pt x="1" y="151"/>
                  </a:cubicBezTo>
                  <a:lnTo>
                    <a:pt x="552" y="176"/>
                  </a:lnTo>
                  <a:lnTo>
                    <a:pt x="552" y="176"/>
                  </a:lnTo>
                  <a:lnTo>
                    <a:pt x="26" y="1"/>
                  </a:ln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8;p53">
              <a:extLst>
                <a:ext uri="{FF2B5EF4-FFF2-40B4-BE49-F238E27FC236}">
                  <a16:creationId xmlns:a16="http://schemas.microsoft.com/office/drawing/2014/main" id="{A1917CE4-A31F-2272-37D1-610DDD963BB7}"/>
                </a:ext>
              </a:extLst>
            </p:cNvPr>
            <p:cNvSpPr/>
            <p:nvPr/>
          </p:nvSpPr>
          <p:spPr>
            <a:xfrm>
              <a:off x="5679350" y="565800"/>
              <a:ext cx="55800" cy="42025"/>
            </a:xfrm>
            <a:custGeom>
              <a:avLst/>
              <a:gdLst/>
              <a:ahLst/>
              <a:cxnLst/>
              <a:rect l="l" t="t" r="r" b="b"/>
              <a:pathLst>
                <a:path w="2232" h="1681" extrusionOk="0">
                  <a:moveTo>
                    <a:pt x="1830" y="1"/>
                  </a:moveTo>
                  <a:cubicBezTo>
                    <a:pt x="1830" y="126"/>
                    <a:pt x="1830" y="352"/>
                    <a:pt x="1580" y="602"/>
                  </a:cubicBezTo>
                  <a:cubicBezTo>
                    <a:pt x="1329" y="828"/>
                    <a:pt x="1053" y="828"/>
                    <a:pt x="878" y="828"/>
                  </a:cubicBezTo>
                  <a:cubicBezTo>
                    <a:pt x="678" y="803"/>
                    <a:pt x="527" y="728"/>
                    <a:pt x="427" y="577"/>
                  </a:cubicBezTo>
                  <a:cubicBezTo>
                    <a:pt x="327" y="427"/>
                    <a:pt x="402" y="327"/>
                    <a:pt x="402" y="327"/>
                  </a:cubicBezTo>
                  <a:lnTo>
                    <a:pt x="402" y="126"/>
                  </a:lnTo>
                  <a:cubicBezTo>
                    <a:pt x="402" y="126"/>
                    <a:pt x="277" y="151"/>
                    <a:pt x="201" y="201"/>
                  </a:cubicBezTo>
                  <a:cubicBezTo>
                    <a:pt x="101" y="302"/>
                    <a:pt x="1" y="602"/>
                    <a:pt x="76" y="978"/>
                  </a:cubicBezTo>
                  <a:cubicBezTo>
                    <a:pt x="176" y="1354"/>
                    <a:pt x="527" y="1630"/>
                    <a:pt x="527" y="1630"/>
                  </a:cubicBezTo>
                  <a:cubicBezTo>
                    <a:pt x="527" y="1630"/>
                    <a:pt x="602" y="1329"/>
                    <a:pt x="678" y="1104"/>
                  </a:cubicBezTo>
                  <a:cubicBezTo>
                    <a:pt x="728" y="970"/>
                    <a:pt x="778" y="925"/>
                    <a:pt x="850" y="925"/>
                  </a:cubicBezTo>
                  <a:cubicBezTo>
                    <a:pt x="886" y="925"/>
                    <a:pt x="928" y="937"/>
                    <a:pt x="978" y="953"/>
                  </a:cubicBezTo>
                  <a:cubicBezTo>
                    <a:pt x="1129" y="978"/>
                    <a:pt x="1129" y="1304"/>
                    <a:pt x="1179" y="1680"/>
                  </a:cubicBezTo>
                  <a:cubicBezTo>
                    <a:pt x="1780" y="1454"/>
                    <a:pt x="2106" y="1028"/>
                    <a:pt x="2156" y="703"/>
                  </a:cubicBezTo>
                  <a:cubicBezTo>
                    <a:pt x="2231" y="377"/>
                    <a:pt x="2031" y="151"/>
                    <a:pt x="1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9;p53">
              <a:extLst>
                <a:ext uri="{FF2B5EF4-FFF2-40B4-BE49-F238E27FC236}">
                  <a16:creationId xmlns:a16="http://schemas.microsoft.com/office/drawing/2014/main" id="{79B69574-C4CD-8B96-DE9F-86551F7CBC9A}"/>
                </a:ext>
              </a:extLst>
            </p:cNvPr>
            <p:cNvSpPr/>
            <p:nvPr/>
          </p:nvSpPr>
          <p:spPr>
            <a:xfrm>
              <a:off x="5661200" y="522550"/>
              <a:ext cx="19425" cy="23850"/>
            </a:xfrm>
            <a:custGeom>
              <a:avLst/>
              <a:gdLst/>
              <a:ahLst/>
              <a:cxnLst/>
              <a:rect l="l" t="t" r="r" b="b"/>
              <a:pathLst>
                <a:path w="777" h="954" extrusionOk="0">
                  <a:moveTo>
                    <a:pt x="265" y="1"/>
                  </a:moveTo>
                  <a:cubicBezTo>
                    <a:pt x="260" y="1"/>
                    <a:pt x="256" y="1"/>
                    <a:pt x="251" y="2"/>
                  </a:cubicBezTo>
                  <a:cubicBezTo>
                    <a:pt x="25" y="2"/>
                    <a:pt x="0" y="202"/>
                    <a:pt x="25" y="377"/>
                  </a:cubicBezTo>
                  <a:cubicBezTo>
                    <a:pt x="75" y="578"/>
                    <a:pt x="226" y="954"/>
                    <a:pt x="476" y="954"/>
                  </a:cubicBezTo>
                  <a:cubicBezTo>
                    <a:pt x="702" y="954"/>
                    <a:pt x="752" y="829"/>
                    <a:pt x="752" y="778"/>
                  </a:cubicBezTo>
                  <a:cubicBezTo>
                    <a:pt x="777" y="729"/>
                    <a:pt x="559" y="1"/>
                    <a:pt x="265" y="1"/>
                  </a:cubicBezTo>
                  <a:close/>
                </a:path>
              </a:pathLst>
            </a:custGeom>
            <a:solidFill>
              <a:srgbClr val="DEA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0;p53">
              <a:extLst>
                <a:ext uri="{FF2B5EF4-FFF2-40B4-BE49-F238E27FC236}">
                  <a16:creationId xmlns:a16="http://schemas.microsoft.com/office/drawing/2014/main" id="{12F4914B-F654-EC49-CF2E-D41F5DFDF00E}"/>
                </a:ext>
              </a:extLst>
            </p:cNvPr>
            <p:cNvSpPr/>
            <p:nvPr/>
          </p:nvSpPr>
          <p:spPr>
            <a:xfrm>
              <a:off x="5664950" y="525325"/>
              <a:ext cx="11300" cy="18575"/>
            </a:xfrm>
            <a:custGeom>
              <a:avLst/>
              <a:gdLst/>
              <a:ahLst/>
              <a:cxnLst/>
              <a:rect l="l" t="t" r="r" b="b"/>
              <a:pathLst>
                <a:path w="452" h="743" extrusionOk="0">
                  <a:moveTo>
                    <a:pt x="112" y="1"/>
                  </a:moveTo>
                  <a:cubicBezTo>
                    <a:pt x="54" y="1"/>
                    <a:pt x="0" y="51"/>
                    <a:pt x="0" y="166"/>
                  </a:cubicBezTo>
                  <a:cubicBezTo>
                    <a:pt x="0" y="367"/>
                    <a:pt x="101" y="492"/>
                    <a:pt x="101" y="492"/>
                  </a:cubicBezTo>
                  <a:cubicBezTo>
                    <a:pt x="101" y="492"/>
                    <a:pt x="51" y="241"/>
                    <a:pt x="101" y="191"/>
                  </a:cubicBezTo>
                  <a:cubicBezTo>
                    <a:pt x="115" y="181"/>
                    <a:pt x="129" y="176"/>
                    <a:pt x="142" y="176"/>
                  </a:cubicBezTo>
                  <a:cubicBezTo>
                    <a:pt x="221" y="176"/>
                    <a:pt x="276" y="342"/>
                    <a:pt x="276" y="342"/>
                  </a:cubicBezTo>
                  <a:cubicBezTo>
                    <a:pt x="276" y="342"/>
                    <a:pt x="257" y="329"/>
                    <a:pt x="232" y="329"/>
                  </a:cubicBezTo>
                  <a:cubicBezTo>
                    <a:pt x="207" y="329"/>
                    <a:pt x="176" y="342"/>
                    <a:pt x="151" y="392"/>
                  </a:cubicBezTo>
                  <a:cubicBezTo>
                    <a:pt x="126" y="517"/>
                    <a:pt x="201" y="592"/>
                    <a:pt x="326" y="667"/>
                  </a:cubicBezTo>
                  <a:cubicBezTo>
                    <a:pt x="311" y="672"/>
                    <a:pt x="296" y="674"/>
                    <a:pt x="282" y="674"/>
                  </a:cubicBezTo>
                  <a:cubicBezTo>
                    <a:pt x="224" y="674"/>
                    <a:pt x="176" y="642"/>
                    <a:pt x="176" y="642"/>
                  </a:cubicBezTo>
                  <a:lnTo>
                    <a:pt x="176" y="642"/>
                  </a:lnTo>
                  <a:cubicBezTo>
                    <a:pt x="176" y="642"/>
                    <a:pt x="251" y="743"/>
                    <a:pt x="326" y="743"/>
                  </a:cubicBezTo>
                  <a:cubicBezTo>
                    <a:pt x="401" y="743"/>
                    <a:pt x="452" y="617"/>
                    <a:pt x="452" y="617"/>
                  </a:cubicBezTo>
                  <a:cubicBezTo>
                    <a:pt x="452" y="617"/>
                    <a:pt x="301" y="617"/>
                    <a:pt x="251" y="517"/>
                  </a:cubicBezTo>
                  <a:cubicBezTo>
                    <a:pt x="201" y="392"/>
                    <a:pt x="376" y="392"/>
                    <a:pt x="376" y="392"/>
                  </a:cubicBezTo>
                  <a:cubicBezTo>
                    <a:pt x="376" y="392"/>
                    <a:pt x="276" y="141"/>
                    <a:pt x="201" y="41"/>
                  </a:cubicBezTo>
                  <a:cubicBezTo>
                    <a:pt x="175" y="15"/>
                    <a:pt x="143" y="1"/>
                    <a:pt x="112"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1;p53">
              <a:extLst>
                <a:ext uri="{FF2B5EF4-FFF2-40B4-BE49-F238E27FC236}">
                  <a16:creationId xmlns:a16="http://schemas.microsoft.com/office/drawing/2014/main" id="{7C658B96-AF21-D1A8-2CA6-F470668CBFCE}"/>
                </a:ext>
              </a:extLst>
            </p:cNvPr>
            <p:cNvSpPr/>
            <p:nvPr/>
          </p:nvSpPr>
          <p:spPr>
            <a:xfrm>
              <a:off x="5663700" y="481475"/>
              <a:ext cx="76450" cy="66725"/>
            </a:xfrm>
            <a:custGeom>
              <a:avLst/>
              <a:gdLst/>
              <a:ahLst/>
              <a:cxnLst/>
              <a:rect l="l" t="t" r="r" b="b"/>
              <a:pathLst>
                <a:path w="3058" h="2669" extrusionOk="0">
                  <a:moveTo>
                    <a:pt x="1589" y="1"/>
                  </a:moveTo>
                  <a:cubicBezTo>
                    <a:pt x="1259" y="1"/>
                    <a:pt x="955" y="89"/>
                    <a:pt x="652" y="291"/>
                  </a:cubicBezTo>
                  <a:cubicBezTo>
                    <a:pt x="502" y="404"/>
                    <a:pt x="647" y="418"/>
                    <a:pt x="719" y="418"/>
                  </a:cubicBezTo>
                  <a:cubicBezTo>
                    <a:pt x="728" y="418"/>
                    <a:pt x="736" y="418"/>
                    <a:pt x="742" y="417"/>
                  </a:cubicBezTo>
                  <a:lnTo>
                    <a:pt x="742" y="417"/>
                  </a:lnTo>
                  <a:cubicBezTo>
                    <a:pt x="666" y="448"/>
                    <a:pt x="195" y="768"/>
                    <a:pt x="126" y="1068"/>
                  </a:cubicBezTo>
                  <a:cubicBezTo>
                    <a:pt x="0" y="1594"/>
                    <a:pt x="326" y="2246"/>
                    <a:pt x="602" y="2421"/>
                  </a:cubicBezTo>
                  <a:cubicBezTo>
                    <a:pt x="819" y="2552"/>
                    <a:pt x="1211" y="2668"/>
                    <a:pt x="1619" y="2668"/>
                  </a:cubicBezTo>
                  <a:cubicBezTo>
                    <a:pt x="2153" y="2668"/>
                    <a:pt x="2716" y="2470"/>
                    <a:pt x="2958" y="1845"/>
                  </a:cubicBezTo>
                  <a:cubicBezTo>
                    <a:pt x="3058" y="1519"/>
                    <a:pt x="2883" y="1294"/>
                    <a:pt x="2882" y="1294"/>
                  </a:cubicBezTo>
                  <a:lnTo>
                    <a:pt x="2882" y="1294"/>
                  </a:lnTo>
                  <a:cubicBezTo>
                    <a:pt x="2883" y="1294"/>
                    <a:pt x="3021" y="1452"/>
                    <a:pt x="3052" y="1452"/>
                  </a:cubicBezTo>
                  <a:cubicBezTo>
                    <a:pt x="3056" y="1452"/>
                    <a:pt x="3058" y="1450"/>
                    <a:pt x="3058" y="1444"/>
                  </a:cubicBezTo>
                  <a:cubicBezTo>
                    <a:pt x="3058" y="1394"/>
                    <a:pt x="2908" y="1093"/>
                    <a:pt x="2908" y="1093"/>
                  </a:cubicBezTo>
                  <a:lnTo>
                    <a:pt x="2908" y="1093"/>
                  </a:lnTo>
                  <a:cubicBezTo>
                    <a:pt x="2908" y="1093"/>
                    <a:pt x="3006" y="1178"/>
                    <a:pt x="3034" y="1178"/>
                  </a:cubicBezTo>
                  <a:cubicBezTo>
                    <a:pt x="3044" y="1178"/>
                    <a:pt x="3045" y="1168"/>
                    <a:pt x="3033" y="1143"/>
                  </a:cubicBezTo>
                  <a:cubicBezTo>
                    <a:pt x="2987" y="1052"/>
                    <a:pt x="2838" y="732"/>
                    <a:pt x="2547" y="732"/>
                  </a:cubicBezTo>
                  <a:cubicBezTo>
                    <a:pt x="2518" y="732"/>
                    <a:pt x="2488" y="735"/>
                    <a:pt x="2456" y="742"/>
                  </a:cubicBezTo>
                  <a:cubicBezTo>
                    <a:pt x="2507" y="416"/>
                    <a:pt x="2256" y="66"/>
                    <a:pt x="1830" y="15"/>
                  </a:cubicBezTo>
                  <a:cubicBezTo>
                    <a:pt x="1748" y="6"/>
                    <a:pt x="1668" y="1"/>
                    <a:pt x="15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2;p53">
              <a:extLst>
                <a:ext uri="{FF2B5EF4-FFF2-40B4-BE49-F238E27FC236}">
                  <a16:creationId xmlns:a16="http://schemas.microsoft.com/office/drawing/2014/main" id="{330D3DBE-00AF-A329-35EA-E8662A92B0DE}"/>
                </a:ext>
              </a:extLst>
            </p:cNvPr>
            <p:cNvSpPr/>
            <p:nvPr/>
          </p:nvSpPr>
          <p:spPr>
            <a:xfrm>
              <a:off x="5673100" y="510050"/>
              <a:ext cx="52650" cy="56150"/>
            </a:xfrm>
            <a:custGeom>
              <a:avLst/>
              <a:gdLst/>
              <a:ahLst/>
              <a:cxnLst/>
              <a:rect l="l" t="t" r="r" b="b"/>
              <a:pathLst>
                <a:path w="2106" h="2246" extrusionOk="0">
                  <a:moveTo>
                    <a:pt x="1579" y="0"/>
                  </a:moveTo>
                  <a:cubicBezTo>
                    <a:pt x="1248" y="370"/>
                    <a:pt x="721" y="438"/>
                    <a:pt x="314" y="438"/>
                  </a:cubicBezTo>
                  <a:cubicBezTo>
                    <a:pt x="197" y="438"/>
                    <a:pt x="90" y="432"/>
                    <a:pt x="0" y="426"/>
                  </a:cubicBezTo>
                  <a:cubicBezTo>
                    <a:pt x="0" y="476"/>
                    <a:pt x="0" y="552"/>
                    <a:pt x="0" y="602"/>
                  </a:cubicBezTo>
                  <a:cubicBezTo>
                    <a:pt x="0" y="1053"/>
                    <a:pt x="25" y="1629"/>
                    <a:pt x="126" y="1905"/>
                  </a:cubicBezTo>
                  <a:cubicBezTo>
                    <a:pt x="176" y="2030"/>
                    <a:pt x="226" y="2131"/>
                    <a:pt x="301" y="2156"/>
                  </a:cubicBezTo>
                  <a:cubicBezTo>
                    <a:pt x="403" y="2219"/>
                    <a:pt x="532" y="2246"/>
                    <a:pt x="672" y="2246"/>
                  </a:cubicBezTo>
                  <a:cubicBezTo>
                    <a:pt x="1083" y="2246"/>
                    <a:pt x="1586" y="2017"/>
                    <a:pt x="1755" y="1830"/>
                  </a:cubicBezTo>
                  <a:cubicBezTo>
                    <a:pt x="1830" y="1755"/>
                    <a:pt x="1880" y="1654"/>
                    <a:pt x="1930" y="1554"/>
                  </a:cubicBezTo>
                  <a:cubicBezTo>
                    <a:pt x="2005" y="1429"/>
                    <a:pt x="2055" y="1278"/>
                    <a:pt x="2080" y="1078"/>
                  </a:cubicBezTo>
                  <a:cubicBezTo>
                    <a:pt x="2080" y="1028"/>
                    <a:pt x="2080" y="978"/>
                    <a:pt x="2080" y="928"/>
                  </a:cubicBezTo>
                  <a:cubicBezTo>
                    <a:pt x="2080" y="877"/>
                    <a:pt x="2105" y="852"/>
                    <a:pt x="2105" y="802"/>
                  </a:cubicBezTo>
                  <a:cubicBezTo>
                    <a:pt x="1980" y="677"/>
                    <a:pt x="1855" y="502"/>
                    <a:pt x="1855" y="502"/>
                  </a:cubicBezTo>
                  <a:cubicBezTo>
                    <a:pt x="1855" y="502"/>
                    <a:pt x="1855" y="552"/>
                    <a:pt x="1805" y="652"/>
                  </a:cubicBezTo>
                  <a:cubicBezTo>
                    <a:pt x="1755" y="602"/>
                    <a:pt x="1604" y="426"/>
                    <a:pt x="1579"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3;p53">
              <a:extLst>
                <a:ext uri="{FF2B5EF4-FFF2-40B4-BE49-F238E27FC236}">
                  <a16:creationId xmlns:a16="http://schemas.microsoft.com/office/drawing/2014/main" id="{6531F4C9-314B-B93B-CDE7-6E6B5F31656F}"/>
                </a:ext>
              </a:extLst>
            </p:cNvPr>
            <p:cNvSpPr/>
            <p:nvPr/>
          </p:nvSpPr>
          <p:spPr>
            <a:xfrm>
              <a:off x="5673100" y="510050"/>
              <a:ext cx="52650" cy="23200"/>
            </a:xfrm>
            <a:custGeom>
              <a:avLst/>
              <a:gdLst/>
              <a:ahLst/>
              <a:cxnLst/>
              <a:rect l="l" t="t" r="r" b="b"/>
              <a:pathLst>
                <a:path w="2106" h="928" extrusionOk="0">
                  <a:moveTo>
                    <a:pt x="1579" y="0"/>
                  </a:moveTo>
                  <a:cubicBezTo>
                    <a:pt x="1248" y="370"/>
                    <a:pt x="721" y="438"/>
                    <a:pt x="314" y="438"/>
                  </a:cubicBezTo>
                  <a:cubicBezTo>
                    <a:pt x="197" y="438"/>
                    <a:pt x="90" y="432"/>
                    <a:pt x="0" y="426"/>
                  </a:cubicBezTo>
                  <a:cubicBezTo>
                    <a:pt x="0" y="476"/>
                    <a:pt x="0" y="552"/>
                    <a:pt x="0" y="602"/>
                  </a:cubicBezTo>
                  <a:cubicBezTo>
                    <a:pt x="100" y="652"/>
                    <a:pt x="226" y="677"/>
                    <a:pt x="426" y="677"/>
                  </a:cubicBezTo>
                  <a:cubicBezTo>
                    <a:pt x="827" y="627"/>
                    <a:pt x="1153" y="602"/>
                    <a:pt x="1404" y="351"/>
                  </a:cubicBezTo>
                  <a:cubicBezTo>
                    <a:pt x="1529" y="577"/>
                    <a:pt x="1679" y="827"/>
                    <a:pt x="1805" y="903"/>
                  </a:cubicBezTo>
                  <a:cubicBezTo>
                    <a:pt x="1880" y="752"/>
                    <a:pt x="1880" y="727"/>
                    <a:pt x="1880" y="727"/>
                  </a:cubicBezTo>
                  <a:cubicBezTo>
                    <a:pt x="1880" y="727"/>
                    <a:pt x="1955" y="852"/>
                    <a:pt x="2080" y="928"/>
                  </a:cubicBezTo>
                  <a:cubicBezTo>
                    <a:pt x="2080" y="877"/>
                    <a:pt x="2105" y="852"/>
                    <a:pt x="2105" y="802"/>
                  </a:cubicBezTo>
                  <a:cubicBezTo>
                    <a:pt x="1980" y="677"/>
                    <a:pt x="1855" y="502"/>
                    <a:pt x="1855" y="502"/>
                  </a:cubicBezTo>
                  <a:cubicBezTo>
                    <a:pt x="1855" y="502"/>
                    <a:pt x="1855" y="552"/>
                    <a:pt x="1805" y="652"/>
                  </a:cubicBezTo>
                  <a:cubicBezTo>
                    <a:pt x="1755" y="602"/>
                    <a:pt x="1604" y="426"/>
                    <a:pt x="1579"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4;p53">
              <a:extLst>
                <a:ext uri="{FF2B5EF4-FFF2-40B4-BE49-F238E27FC236}">
                  <a16:creationId xmlns:a16="http://schemas.microsoft.com/office/drawing/2014/main" id="{3614AC44-A0C4-162C-CAAC-2A8832F8B2E7}"/>
                </a:ext>
              </a:extLst>
            </p:cNvPr>
            <p:cNvSpPr/>
            <p:nvPr/>
          </p:nvSpPr>
          <p:spPr>
            <a:xfrm>
              <a:off x="5720700" y="523175"/>
              <a:ext cx="18825" cy="23900"/>
            </a:xfrm>
            <a:custGeom>
              <a:avLst/>
              <a:gdLst/>
              <a:ahLst/>
              <a:cxnLst/>
              <a:rect l="l" t="t" r="r" b="b"/>
              <a:pathLst>
                <a:path w="753" h="956" extrusionOk="0">
                  <a:moveTo>
                    <a:pt x="489" y="1"/>
                  </a:moveTo>
                  <a:cubicBezTo>
                    <a:pt x="219" y="1"/>
                    <a:pt x="1" y="729"/>
                    <a:pt x="1" y="779"/>
                  </a:cubicBezTo>
                  <a:cubicBezTo>
                    <a:pt x="26" y="829"/>
                    <a:pt x="76" y="954"/>
                    <a:pt x="302" y="954"/>
                  </a:cubicBezTo>
                  <a:cubicBezTo>
                    <a:pt x="309" y="955"/>
                    <a:pt x="315" y="955"/>
                    <a:pt x="322" y="955"/>
                  </a:cubicBezTo>
                  <a:cubicBezTo>
                    <a:pt x="538" y="955"/>
                    <a:pt x="704" y="573"/>
                    <a:pt x="728" y="403"/>
                  </a:cubicBezTo>
                  <a:cubicBezTo>
                    <a:pt x="753" y="202"/>
                    <a:pt x="728" y="2"/>
                    <a:pt x="502" y="2"/>
                  </a:cubicBezTo>
                  <a:cubicBezTo>
                    <a:pt x="498" y="1"/>
                    <a:pt x="493" y="1"/>
                    <a:pt x="489"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5;p53">
              <a:extLst>
                <a:ext uri="{FF2B5EF4-FFF2-40B4-BE49-F238E27FC236}">
                  <a16:creationId xmlns:a16="http://schemas.microsoft.com/office/drawing/2014/main" id="{E3B5FD70-DBB4-973E-F9BF-D38012F715DC}"/>
                </a:ext>
              </a:extLst>
            </p:cNvPr>
            <p:cNvSpPr/>
            <p:nvPr/>
          </p:nvSpPr>
          <p:spPr>
            <a:xfrm>
              <a:off x="5725100" y="526125"/>
              <a:ext cx="11300" cy="18400"/>
            </a:xfrm>
            <a:custGeom>
              <a:avLst/>
              <a:gdLst/>
              <a:ahLst/>
              <a:cxnLst/>
              <a:rect l="l" t="t" r="r" b="b"/>
              <a:pathLst>
                <a:path w="452" h="736" extrusionOk="0">
                  <a:moveTo>
                    <a:pt x="350" y="0"/>
                  </a:moveTo>
                  <a:cubicBezTo>
                    <a:pt x="316" y="0"/>
                    <a:pt x="280" y="20"/>
                    <a:pt x="251" y="59"/>
                  </a:cubicBezTo>
                  <a:cubicBezTo>
                    <a:pt x="176" y="134"/>
                    <a:pt x="76" y="385"/>
                    <a:pt x="76" y="385"/>
                  </a:cubicBezTo>
                  <a:cubicBezTo>
                    <a:pt x="76" y="385"/>
                    <a:pt x="251" y="410"/>
                    <a:pt x="201" y="510"/>
                  </a:cubicBezTo>
                  <a:cubicBezTo>
                    <a:pt x="151" y="610"/>
                    <a:pt x="0" y="610"/>
                    <a:pt x="0" y="610"/>
                  </a:cubicBezTo>
                  <a:cubicBezTo>
                    <a:pt x="0" y="610"/>
                    <a:pt x="51" y="736"/>
                    <a:pt x="126" y="736"/>
                  </a:cubicBezTo>
                  <a:cubicBezTo>
                    <a:pt x="176" y="736"/>
                    <a:pt x="275" y="637"/>
                    <a:pt x="276" y="635"/>
                  </a:cubicBezTo>
                  <a:lnTo>
                    <a:pt x="276" y="635"/>
                  </a:lnTo>
                  <a:cubicBezTo>
                    <a:pt x="275" y="636"/>
                    <a:pt x="233" y="678"/>
                    <a:pt x="181" y="678"/>
                  </a:cubicBezTo>
                  <a:cubicBezTo>
                    <a:pt x="163" y="678"/>
                    <a:pt x="145" y="673"/>
                    <a:pt x="126" y="661"/>
                  </a:cubicBezTo>
                  <a:cubicBezTo>
                    <a:pt x="251" y="585"/>
                    <a:pt x="301" y="510"/>
                    <a:pt x="276" y="385"/>
                  </a:cubicBezTo>
                  <a:cubicBezTo>
                    <a:pt x="264" y="335"/>
                    <a:pt x="232" y="322"/>
                    <a:pt x="204" y="322"/>
                  </a:cubicBezTo>
                  <a:cubicBezTo>
                    <a:pt x="176" y="322"/>
                    <a:pt x="151" y="335"/>
                    <a:pt x="151" y="335"/>
                  </a:cubicBezTo>
                  <a:cubicBezTo>
                    <a:pt x="151" y="335"/>
                    <a:pt x="224" y="169"/>
                    <a:pt x="293" y="169"/>
                  </a:cubicBezTo>
                  <a:cubicBezTo>
                    <a:pt x="304" y="169"/>
                    <a:pt x="316" y="174"/>
                    <a:pt x="326" y="184"/>
                  </a:cubicBezTo>
                  <a:cubicBezTo>
                    <a:pt x="376" y="234"/>
                    <a:pt x="351" y="485"/>
                    <a:pt x="351" y="485"/>
                  </a:cubicBezTo>
                  <a:cubicBezTo>
                    <a:pt x="351" y="485"/>
                    <a:pt x="452" y="360"/>
                    <a:pt x="452" y="159"/>
                  </a:cubicBezTo>
                  <a:cubicBezTo>
                    <a:pt x="452" y="51"/>
                    <a:pt x="404" y="0"/>
                    <a:pt x="350"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6;p53">
              <a:extLst>
                <a:ext uri="{FF2B5EF4-FFF2-40B4-BE49-F238E27FC236}">
                  <a16:creationId xmlns:a16="http://schemas.microsoft.com/office/drawing/2014/main" id="{DE28DFFD-EBBC-6ECC-1846-37CE68B5F2EF}"/>
                </a:ext>
              </a:extLst>
            </p:cNvPr>
            <p:cNvSpPr/>
            <p:nvPr/>
          </p:nvSpPr>
          <p:spPr>
            <a:xfrm>
              <a:off x="5690625" y="540750"/>
              <a:ext cx="20075" cy="9250"/>
            </a:xfrm>
            <a:custGeom>
              <a:avLst/>
              <a:gdLst/>
              <a:ahLst/>
              <a:cxnLst/>
              <a:rect l="l" t="t" r="r" b="b"/>
              <a:pathLst>
                <a:path w="803" h="370" extrusionOk="0">
                  <a:moveTo>
                    <a:pt x="803" y="0"/>
                  </a:moveTo>
                  <a:cubicBezTo>
                    <a:pt x="803" y="0"/>
                    <a:pt x="602" y="151"/>
                    <a:pt x="427" y="226"/>
                  </a:cubicBezTo>
                  <a:cubicBezTo>
                    <a:pt x="320" y="258"/>
                    <a:pt x="226" y="267"/>
                    <a:pt x="154" y="267"/>
                  </a:cubicBezTo>
                  <a:cubicBezTo>
                    <a:pt x="58" y="267"/>
                    <a:pt x="1" y="251"/>
                    <a:pt x="1" y="251"/>
                  </a:cubicBezTo>
                  <a:lnTo>
                    <a:pt x="1" y="251"/>
                  </a:lnTo>
                  <a:cubicBezTo>
                    <a:pt x="1" y="251"/>
                    <a:pt x="120" y="370"/>
                    <a:pt x="316" y="370"/>
                  </a:cubicBezTo>
                  <a:cubicBezTo>
                    <a:pt x="358" y="370"/>
                    <a:pt x="403" y="364"/>
                    <a:pt x="452" y="351"/>
                  </a:cubicBezTo>
                  <a:cubicBezTo>
                    <a:pt x="728" y="276"/>
                    <a:pt x="803" y="0"/>
                    <a:pt x="803"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7;p53">
              <a:extLst>
                <a:ext uri="{FF2B5EF4-FFF2-40B4-BE49-F238E27FC236}">
                  <a16:creationId xmlns:a16="http://schemas.microsoft.com/office/drawing/2014/main" id="{FA60038B-F0B2-6E1C-91BE-3142D862836B}"/>
                </a:ext>
              </a:extLst>
            </p:cNvPr>
            <p:cNvSpPr/>
            <p:nvPr/>
          </p:nvSpPr>
          <p:spPr>
            <a:xfrm>
              <a:off x="5688125" y="521950"/>
              <a:ext cx="9425" cy="17575"/>
            </a:xfrm>
            <a:custGeom>
              <a:avLst/>
              <a:gdLst/>
              <a:ahLst/>
              <a:cxnLst/>
              <a:rect l="l" t="t" r="r" b="b"/>
              <a:pathLst>
                <a:path w="377" h="703" extrusionOk="0">
                  <a:moveTo>
                    <a:pt x="201" y="0"/>
                  </a:moveTo>
                  <a:cubicBezTo>
                    <a:pt x="201" y="0"/>
                    <a:pt x="226" y="276"/>
                    <a:pt x="201" y="401"/>
                  </a:cubicBezTo>
                  <a:cubicBezTo>
                    <a:pt x="176" y="552"/>
                    <a:pt x="1" y="702"/>
                    <a:pt x="1" y="702"/>
                  </a:cubicBezTo>
                  <a:cubicBezTo>
                    <a:pt x="1" y="702"/>
                    <a:pt x="276" y="677"/>
                    <a:pt x="327" y="427"/>
                  </a:cubicBezTo>
                  <a:cubicBezTo>
                    <a:pt x="377" y="201"/>
                    <a:pt x="226" y="0"/>
                    <a:pt x="20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8;p53">
              <a:extLst>
                <a:ext uri="{FF2B5EF4-FFF2-40B4-BE49-F238E27FC236}">
                  <a16:creationId xmlns:a16="http://schemas.microsoft.com/office/drawing/2014/main" id="{E183D3C8-66E4-79C8-33C7-64979C6AF104}"/>
                </a:ext>
              </a:extLst>
            </p:cNvPr>
            <p:cNvSpPr/>
            <p:nvPr/>
          </p:nvSpPr>
          <p:spPr>
            <a:xfrm>
              <a:off x="5701300" y="525475"/>
              <a:ext cx="6900" cy="6400"/>
            </a:xfrm>
            <a:custGeom>
              <a:avLst/>
              <a:gdLst/>
              <a:ahLst/>
              <a:cxnLst/>
              <a:rect l="l" t="t" r="r" b="b"/>
              <a:pathLst>
                <a:path w="276" h="256" extrusionOk="0">
                  <a:moveTo>
                    <a:pt x="120" y="0"/>
                  </a:moveTo>
                  <a:cubicBezTo>
                    <a:pt x="66" y="0"/>
                    <a:pt x="19" y="29"/>
                    <a:pt x="0" y="85"/>
                  </a:cubicBezTo>
                  <a:cubicBezTo>
                    <a:pt x="0" y="135"/>
                    <a:pt x="0" y="185"/>
                    <a:pt x="50" y="210"/>
                  </a:cubicBezTo>
                  <a:cubicBezTo>
                    <a:pt x="71" y="242"/>
                    <a:pt x="101" y="256"/>
                    <a:pt x="132" y="256"/>
                  </a:cubicBezTo>
                  <a:cubicBezTo>
                    <a:pt x="175" y="256"/>
                    <a:pt x="222" y="229"/>
                    <a:pt x="251" y="185"/>
                  </a:cubicBezTo>
                  <a:cubicBezTo>
                    <a:pt x="276" y="135"/>
                    <a:pt x="251" y="35"/>
                    <a:pt x="175" y="10"/>
                  </a:cubicBezTo>
                  <a:cubicBezTo>
                    <a:pt x="157" y="4"/>
                    <a:pt x="13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9;p53">
              <a:extLst>
                <a:ext uri="{FF2B5EF4-FFF2-40B4-BE49-F238E27FC236}">
                  <a16:creationId xmlns:a16="http://schemas.microsoft.com/office/drawing/2014/main" id="{DE269EFE-FC58-8DA6-3109-8F80F579085C}"/>
                </a:ext>
              </a:extLst>
            </p:cNvPr>
            <p:cNvSpPr/>
            <p:nvPr/>
          </p:nvSpPr>
          <p:spPr>
            <a:xfrm>
              <a:off x="5700025" y="516300"/>
              <a:ext cx="12575" cy="6300"/>
            </a:xfrm>
            <a:custGeom>
              <a:avLst/>
              <a:gdLst/>
              <a:ahLst/>
              <a:cxnLst/>
              <a:rect l="l" t="t" r="r" b="b"/>
              <a:pathLst>
                <a:path w="503" h="252" extrusionOk="0">
                  <a:moveTo>
                    <a:pt x="201" y="1"/>
                  </a:moveTo>
                  <a:cubicBezTo>
                    <a:pt x="51" y="1"/>
                    <a:pt x="1" y="226"/>
                    <a:pt x="1" y="226"/>
                  </a:cubicBezTo>
                  <a:cubicBezTo>
                    <a:pt x="1" y="226"/>
                    <a:pt x="76" y="176"/>
                    <a:pt x="226" y="176"/>
                  </a:cubicBezTo>
                  <a:cubicBezTo>
                    <a:pt x="377" y="176"/>
                    <a:pt x="502" y="252"/>
                    <a:pt x="502" y="252"/>
                  </a:cubicBezTo>
                  <a:cubicBezTo>
                    <a:pt x="502" y="252"/>
                    <a:pt x="402"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0;p53">
              <a:extLst>
                <a:ext uri="{FF2B5EF4-FFF2-40B4-BE49-F238E27FC236}">
                  <a16:creationId xmlns:a16="http://schemas.microsoft.com/office/drawing/2014/main" id="{FAD989DA-A35C-70E2-F2E6-3E9F896DF09F}"/>
                </a:ext>
              </a:extLst>
            </p:cNvPr>
            <p:cNvSpPr/>
            <p:nvPr/>
          </p:nvSpPr>
          <p:spPr>
            <a:xfrm>
              <a:off x="5679350" y="525475"/>
              <a:ext cx="7550" cy="6400"/>
            </a:xfrm>
            <a:custGeom>
              <a:avLst/>
              <a:gdLst/>
              <a:ahLst/>
              <a:cxnLst/>
              <a:rect l="l" t="t" r="r" b="b"/>
              <a:pathLst>
                <a:path w="302" h="256" extrusionOk="0">
                  <a:moveTo>
                    <a:pt x="146" y="0"/>
                  </a:moveTo>
                  <a:cubicBezTo>
                    <a:pt x="92" y="0"/>
                    <a:pt x="45" y="29"/>
                    <a:pt x="26" y="85"/>
                  </a:cubicBezTo>
                  <a:cubicBezTo>
                    <a:pt x="1" y="135"/>
                    <a:pt x="26" y="185"/>
                    <a:pt x="51" y="210"/>
                  </a:cubicBezTo>
                  <a:cubicBezTo>
                    <a:pt x="82" y="242"/>
                    <a:pt x="118" y="256"/>
                    <a:pt x="151" y="256"/>
                  </a:cubicBezTo>
                  <a:cubicBezTo>
                    <a:pt x="197" y="256"/>
                    <a:pt x="237" y="229"/>
                    <a:pt x="251" y="185"/>
                  </a:cubicBezTo>
                  <a:cubicBezTo>
                    <a:pt x="302" y="135"/>
                    <a:pt x="277" y="35"/>
                    <a:pt x="201" y="10"/>
                  </a:cubicBezTo>
                  <a:cubicBezTo>
                    <a:pt x="183" y="4"/>
                    <a:pt x="164"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1;p53">
              <a:extLst>
                <a:ext uri="{FF2B5EF4-FFF2-40B4-BE49-F238E27FC236}">
                  <a16:creationId xmlns:a16="http://schemas.microsoft.com/office/drawing/2014/main" id="{80C03C66-3315-D419-9292-BCD17F9EB806}"/>
                </a:ext>
              </a:extLst>
            </p:cNvPr>
            <p:cNvSpPr/>
            <p:nvPr/>
          </p:nvSpPr>
          <p:spPr>
            <a:xfrm>
              <a:off x="5678100" y="516300"/>
              <a:ext cx="11925" cy="6300"/>
            </a:xfrm>
            <a:custGeom>
              <a:avLst/>
              <a:gdLst/>
              <a:ahLst/>
              <a:cxnLst/>
              <a:rect l="l" t="t" r="r" b="b"/>
              <a:pathLst>
                <a:path w="477" h="252" extrusionOk="0">
                  <a:moveTo>
                    <a:pt x="176" y="1"/>
                  </a:moveTo>
                  <a:cubicBezTo>
                    <a:pt x="51" y="1"/>
                    <a:pt x="1" y="226"/>
                    <a:pt x="1" y="226"/>
                  </a:cubicBezTo>
                  <a:cubicBezTo>
                    <a:pt x="1" y="226"/>
                    <a:pt x="76" y="176"/>
                    <a:pt x="201" y="176"/>
                  </a:cubicBezTo>
                  <a:cubicBezTo>
                    <a:pt x="352" y="176"/>
                    <a:pt x="477" y="252"/>
                    <a:pt x="477" y="252"/>
                  </a:cubicBezTo>
                  <a:cubicBezTo>
                    <a:pt x="477" y="252"/>
                    <a:pt x="402"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2;p53">
              <a:extLst>
                <a:ext uri="{FF2B5EF4-FFF2-40B4-BE49-F238E27FC236}">
                  <a16:creationId xmlns:a16="http://schemas.microsoft.com/office/drawing/2014/main" id="{6CB93E2D-2066-0A05-6FA0-69A39E6397DE}"/>
                </a:ext>
              </a:extLst>
            </p:cNvPr>
            <p:cNvSpPr/>
            <p:nvPr/>
          </p:nvSpPr>
          <p:spPr>
            <a:xfrm>
              <a:off x="5666825" y="555150"/>
              <a:ext cx="50150" cy="52025"/>
            </a:xfrm>
            <a:custGeom>
              <a:avLst/>
              <a:gdLst/>
              <a:ahLst/>
              <a:cxnLst/>
              <a:rect l="l" t="t" r="r" b="b"/>
              <a:pathLst>
                <a:path w="2006" h="2081" extrusionOk="0">
                  <a:moveTo>
                    <a:pt x="552" y="1"/>
                  </a:moveTo>
                  <a:cubicBezTo>
                    <a:pt x="502" y="26"/>
                    <a:pt x="477" y="226"/>
                    <a:pt x="477" y="327"/>
                  </a:cubicBezTo>
                  <a:cubicBezTo>
                    <a:pt x="402" y="452"/>
                    <a:pt x="326" y="552"/>
                    <a:pt x="276" y="677"/>
                  </a:cubicBezTo>
                  <a:cubicBezTo>
                    <a:pt x="226" y="828"/>
                    <a:pt x="226" y="928"/>
                    <a:pt x="251" y="1078"/>
                  </a:cubicBezTo>
                  <a:cubicBezTo>
                    <a:pt x="276" y="1154"/>
                    <a:pt x="301" y="1229"/>
                    <a:pt x="276" y="1279"/>
                  </a:cubicBezTo>
                  <a:cubicBezTo>
                    <a:pt x="276" y="1354"/>
                    <a:pt x="201" y="1379"/>
                    <a:pt x="176" y="1429"/>
                  </a:cubicBezTo>
                  <a:cubicBezTo>
                    <a:pt x="126" y="1505"/>
                    <a:pt x="51" y="1580"/>
                    <a:pt x="1" y="1680"/>
                  </a:cubicBezTo>
                  <a:lnTo>
                    <a:pt x="727" y="2081"/>
                  </a:lnTo>
                  <a:cubicBezTo>
                    <a:pt x="727" y="2056"/>
                    <a:pt x="1028" y="1555"/>
                    <a:pt x="1028" y="1555"/>
                  </a:cubicBezTo>
                  <a:cubicBezTo>
                    <a:pt x="1028" y="1555"/>
                    <a:pt x="1329" y="1530"/>
                    <a:pt x="1554" y="1429"/>
                  </a:cubicBezTo>
                  <a:cubicBezTo>
                    <a:pt x="1780" y="1354"/>
                    <a:pt x="1930" y="1129"/>
                    <a:pt x="1930" y="903"/>
                  </a:cubicBezTo>
                  <a:cubicBezTo>
                    <a:pt x="1981" y="778"/>
                    <a:pt x="2006" y="627"/>
                    <a:pt x="1880" y="577"/>
                  </a:cubicBezTo>
                  <a:cubicBezTo>
                    <a:pt x="1880" y="427"/>
                    <a:pt x="1880" y="427"/>
                    <a:pt x="1805" y="352"/>
                  </a:cubicBezTo>
                  <a:cubicBezTo>
                    <a:pt x="1828" y="239"/>
                    <a:pt x="1830" y="147"/>
                    <a:pt x="1776" y="147"/>
                  </a:cubicBezTo>
                  <a:cubicBezTo>
                    <a:pt x="1770" y="147"/>
                    <a:pt x="1763" y="149"/>
                    <a:pt x="1755" y="151"/>
                  </a:cubicBezTo>
                  <a:cubicBezTo>
                    <a:pt x="1680" y="151"/>
                    <a:pt x="1304" y="552"/>
                    <a:pt x="1179" y="652"/>
                  </a:cubicBezTo>
                  <a:cubicBezTo>
                    <a:pt x="1003" y="753"/>
                    <a:pt x="752" y="778"/>
                    <a:pt x="652" y="803"/>
                  </a:cubicBezTo>
                  <a:lnTo>
                    <a:pt x="627" y="803"/>
                  </a:lnTo>
                  <a:cubicBezTo>
                    <a:pt x="627" y="803"/>
                    <a:pt x="727" y="552"/>
                    <a:pt x="727" y="402"/>
                  </a:cubicBezTo>
                  <a:cubicBezTo>
                    <a:pt x="752" y="226"/>
                    <a:pt x="702" y="26"/>
                    <a:pt x="602" y="1"/>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3;p53">
              <a:extLst>
                <a:ext uri="{FF2B5EF4-FFF2-40B4-BE49-F238E27FC236}">
                  <a16:creationId xmlns:a16="http://schemas.microsoft.com/office/drawing/2014/main" id="{25F6B226-D846-5AF9-1B2A-E6561765302B}"/>
                </a:ext>
              </a:extLst>
            </p:cNvPr>
            <p:cNvSpPr/>
            <p:nvPr/>
          </p:nvSpPr>
          <p:spPr>
            <a:xfrm>
              <a:off x="5681250" y="555100"/>
              <a:ext cx="4400" cy="19500"/>
            </a:xfrm>
            <a:custGeom>
              <a:avLst/>
              <a:gdLst/>
              <a:ahLst/>
              <a:cxnLst/>
              <a:rect l="l" t="t" r="r" b="b"/>
              <a:pathLst>
                <a:path w="176" h="780" extrusionOk="0">
                  <a:moveTo>
                    <a:pt x="21" y="1"/>
                  </a:moveTo>
                  <a:cubicBezTo>
                    <a:pt x="14" y="1"/>
                    <a:pt x="7" y="1"/>
                    <a:pt x="0" y="3"/>
                  </a:cubicBezTo>
                  <a:cubicBezTo>
                    <a:pt x="175" y="128"/>
                    <a:pt x="100" y="554"/>
                    <a:pt x="25" y="780"/>
                  </a:cubicBezTo>
                  <a:lnTo>
                    <a:pt x="50" y="780"/>
                  </a:lnTo>
                  <a:cubicBezTo>
                    <a:pt x="50" y="780"/>
                    <a:pt x="150" y="554"/>
                    <a:pt x="175" y="404"/>
                  </a:cubicBezTo>
                  <a:cubicBezTo>
                    <a:pt x="175" y="191"/>
                    <a:pt x="131" y="1"/>
                    <a:pt x="21"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4;p53">
              <a:extLst>
                <a:ext uri="{FF2B5EF4-FFF2-40B4-BE49-F238E27FC236}">
                  <a16:creationId xmlns:a16="http://schemas.microsoft.com/office/drawing/2014/main" id="{6B04D93F-1BCF-D592-D4BA-0B8C0E681A8F}"/>
                </a:ext>
              </a:extLst>
            </p:cNvPr>
            <p:cNvSpPr/>
            <p:nvPr/>
          </p:nvSpPr>
          <p:spPr>
            <a:xfrm>
              <a:off x="5696500" y="557025"/>
              <a:ext cx="19225" cy="20775"/>
            </a:xfrm>
            <a:custGeom>
              <a:avLst/>
              <a:gdLst/>
              <a:ahLst/>
              <a:cxnLst/>
              <a:rect l="l" t="t" r="r" b="b"/>
              <a:pathLst>
                <a:path w="769" h="831" extrusionOk="0">
                  <a:moveTo>
                    <a:pt x="543" y="1"/>
                  </a:moveTo>
                  <a:cubicBezTo>
                    <a:pt x="493" y="1"/>
                    <a:pt x="493" y="51"/>
                    <a:pt x="518" y="76"/>
                  </a:cubicBezTo>
                  <a:cubicBezTo>
                    <a:pt x="668" y="151"/>
                    <a:pt x="443" y="452"/>
                    <a:pt x="367" y="527"/>
                  </a:cubicBezTo>
                  <a:cubicBezTo>
                    <a:pt x="273" y="645"/>
                    <a:pt x="1" y="830"/>
                    <a:pt x="11" y="830"/>
                  </a:cubicBezTo>
                  <a:cubicBezTo>
                    <a:pt x="12" y="830"/>
                    <a:pt x="14" y="829"/>
                    <a:pt x="17" y="828"/>
                  </a:cubicBezTo>
                  <a:cubicBezTo>
                    <a:pt x="217" y="803"/>
                    <a:pt x="418" y="653"/>
                    <a:pt x="518" y="477"/>
                  </a:cubicBezTo>
                  <a:cubicBezTo>
                    <a:pt x="593" y="377"/>
                    <a:pt x="768" y="26"/>
                    <a:pt x="543"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5;p53">
              <a:extLst>
                <a:ext uri="{FF2B5EF4-FFF2-40B4-BE49-F238E27FC236}">
                  <a16:creationId xmlns:a16="http://schemas.microsoft.com/office/drawing/2014/main" id="{028B1032-14CB-0EBB-B118-8C77EE7DB476}"/>
                </a:ext>
              </a:extLst>
            </p:cNvPr>
            <p:cNvSpPr/>
            <p:nvPr/>
          </p:nvSpPr>
          <p:spPr>
            <a:xfrm>
              <a:off x="5701200" y="563250"/>
              <a:ext cx="13900" cy="18400"/>
            </a:xfrm>
            <a:custGeom>
              <a:avLst/>
              <a:gdLst/>
              <a:ahLst/>
              <a:cxnLst/>
              <a:rect l="l" t="t" r="r" b="b"/>
              <a:pathLst>
                <a:path w="556" h="736" extrusionOk="0">
                  <a:moveTo>
                    <a:pt x="421" y="0"/>
                  </a:moveTo>
                  <a:cubicBezTo>
                    <a:pt x="403" y="0"/>
                    <a:pt x="390" y="22"/>
                    <a:pt x="405" y="53"/>
                  </a:cubicBezTo>
                  <a:cubicBezTo>
                    <a:pt x="555" y="328"/>
                    <a:pt x="205" y="579"/>
                    <a:pt x="4" y="729"/>
                  </a:cubicBezTo>
                  <a:cubicBezTo>
                    <a:pt x="0" y="733"/>
                    <a:pt x="3" y="735"/>
                    <a:pt x="10" y="735"/>
                  </a:cubicBezTo>
                  <a:cubicBezTo>
                    <a:pt x="51" y="735"/>
                    <a:pt x="262" y="664"/>
                    <a:pt x="455" y="429"/>
                  </a:cubicBezTo>
                  <a:cubicBezTo>
                    <a:pt x="555" y="303"/>
                    <a:pt x="530" y="153"/>
                    <a:pt x="455" y="28"/>
                  </a:cubicBezTo>
                  <a:cubicBezTo>
                    <a:pt x="446" y="9"/>
                    <a:pt x="432" y="0"/>
                    <a:pt x="42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6;p53">
              <a:extLst>
                <a:ext uri="{FF2B5EF4-FFF2-40B4-BE49-F238E27FC236}">
                  <a16:creationId xmlns:a16="http://schemas.microsoft.com/office/drawing/2014/main" id="{9FFA3D8A-8991-252B-27F4-4469DE5DDE96}"/>
                </a:ext>
              </a:extLst>
            </p:cNvPr>
            <p:cNvSpPr/>
            <p:nvPr/>
          </p:nvSpPr>
          <p:spPr>
            <a:xfrm>
              <a:off x="5703800" y="568150"/>
              <a:ext cx="13175" cy="17725"/>
            </a:xfrm>
            <a:custGeom>
              <a:avLst/>
              <a:gdLst/>
              <a:ahLst/>
              <a:cxnLst/>
              <a:rect l="l" t="t" r="r" b="b"/>
              <a:pathLst>
                <a:path w="527" h="709" extrusionOk="0">
                  <a:moveTo>
                    <a:pt x="401" y="0"/>
                  </a:moveTo>
                  <a:cubicBezTo>
                    <a:pt x="368" y="0"/>
                    <a:pt x="356" y="37"/>
                    <a:pt x="376" y="57"/>
                  </a:cubicBezTo>
                  <a:cubicBezTo>
                    <a:pt x="451" y="157"/>
                    <a:pt x="401" y="333"/>
                    <a:pt x="326" y="433"/>
                  </a:cubicBezTo>
                  <a:cubicBezTo>
                    <a:pt x="251" y="533"/>
                    <a:pt x="201" y="609"/>
                    <a:pt x="25" y="684"/>
                  </a:cubicBezTo>
                  <a:cubicBezTo>
                    <a:pt x="0" y="684"/>
                    <a:pt x="0" y="709"/>
                    <a:pt x="25" y="709"/>
                  </a:cubicBezTo>
                  <a:cubicBezTo>
                    <a:pt x="201" y="659"/>
                    <a:pt x="376" y="558"/>
                    <a:pt x="451" y="408"/>
                  </a:cubicBezTo>
                  <a:cubicBezTo>
                    <a:pt x="502" y="283"/>
                    <a:pt x="527" y="107"/>
                    <a:pt x="426" y="7"/>
                  </a:cubicBezTo>
                  <a:cubicBezTo>
                    <a:pt x="417" y="2"/>
                    <a:pt x="408" y="0"/>
                    <a:pt x="401"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7;p53">
              <a:extLst>
                <a:ext uri="{FF2B5EF4-FFF2-40B4-BE49-F238E27FC236}">
                  <a16:creationId xmlns:a16="http://schemas.microsoft.com/office/drawing/2014/main" id="{A959DEFA-93E5-0F74-132C-C9C27CCCF1D1}"/>
                </a:ext>
              </a:extLst>
            </p:cNvPr>
            <p:cNvSpPr/>
            <p:nvPr/>
          </p:nvSpPr>
          <p:spPr>
            <a:xfrm>
              <a:off x="5658675" y="589000"/>
              <a:ext cx="33875" cy="31350"/>
            </a:xfrm>
            <a:custGeom>
              <a:avLst/>
              <a:gdLst/>
              <a:ahLst/>
              <a:cxnLst/>
              <a:rect l="l" t="t" r="r" b="b"/>
              <a:pathLst>
                <a:path w="1355" h="1254" extrusionOk="0">
                  <a:moveTo>
                    <a:pt x="377" y="0"/>
                  </a:moveTo>
                  <a:lnTo>
                    <a:pt x="1" y="526"/>
                  </a:lnTo>
                  <a:lnTo>
                    <a:pt x="1078" y="1253"/>
                  </a:lnTo>
                  <a:lnTo>
                    <a:pt x="1354" y="702"/>
                  </a:lnTo>
                  <a:lnTo>
                    <a:pt x="3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8;p53">
              <a:extLst>
                <a:ext uri="{FF2B5EF4-FFF2-40B4-BE49-F238E27FC236}">
                  <a16:creationId xmlns:a16="http://schemas.microsoft.com/office/drawing/2014/main" id="{FBF85BC3-34B5-E7A0-7A8E-07DD350C3E38}"/>
                </a:ext>
              </a:extLst>
            </p:cNvPr>
            <p:cNvSpPr/>
            <p:nvPr/>
          </p:nvSpPr>
          <p:spPr>
            <a:xfrm>
              <a:off x="5552175" y="595875"/>
              <a:ext cx="140375" cy="158150"/>
            </a:xfrm>
            <a:custGeom>
              <a:avLst/>
              <a:gdLst/>
              <a:ahLst/>
              <a:cxnLst/>
              <a:rect l="l" t="t" r="r" b="b"/>
              <a:pathLst>
                <a:path w="5615" h="6326" extrusionOk="0">
                  <a:moveTo>
                    <a:pt x="4161" y="1"/>
                  </a:moveTo>
                  <a:cubicBezTo>
                    <a:pt x="4161" y="1"/>
                    <a:pt x="2030" y="2783"/>
                    <a:pt x="1554" y="3585"/>
                  </a:cubicBezTo>
                  <a:cubicBezTo>
                    <a:pt x="1153" y="4312"/>
                    <a:pt x="0" y="5815"/>
                    <a:pt x="978" y="6191"/>
                  </a:cubicBezTo>
                  <a:cubicBezTo>
                    <a:pt x="1211" y="6285"/>
                    <a:pt x="1429" y="6326"/>
                    <a:pt x="1632" y="6326"/>
                  </a:cubicBezTo>
                  <a:cubicBezTo>
                    <a:pt x="2627" y="6326"/>
                    <a:pt x="3272" y="5341"/>
                    <a:pt x="3709" y="4738"/>
                  </a:cubicBezTo>
                  <a:cubicBezTo>
                    <a:pt x="4261" y="3961"/>
                    <a:pt x="5614" y="1003"/>
                    <a:pt x="5614" y="1003"/>
                  </a:cubicBezTo>
                  <a:lnTo>
                    <a:pt x="41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9;p53">
              <a:extLst>
                <a:ext uri="{FF2B5EF4-FFF2-40B4-BE49-F238E27FC236}">
                  <a16:creationId xmlns:a16="http://schemas.microsoft.com/office/drawing/2014/main" id="{6DA230F2-80EC-105C-B3C7-A80F990E448F}"/>
                </a:ext>
              </a:extLst>
            </p:cNvPr>
            <p:cNvSpPr/>
            <p:nvPr/>
          </p:nvSpPr>
          <p:spPr>
            <a:xfrm>
              <a:off x="5586000" y="727350"/>
              <a:ext cx="70825" cy="45875"/>
            </a:xfrm>
            <a:custGeom>
              <a:avLst/>
              <a:gdLst/>
              <a:ahLst/>
              <a:cxnLst/>
              <a:rect l="l" t="t" r="r" b="b"/>
              <a:pathLst>
                <a:path w="2833" h="1835" extrusionOk="0">
                  <a:moveTo>
                    <a:pt x="980" y="0"/>
                  </a:moveTo>
                  <a:cubicBezTo>
                    <a:pt x="953" y="0"/>
                    <a:pt x="933" y="16"/>
                    <a:pt x="928" y="55"/>
                  </a:cubicBezTo>
                  <a:cubicBezTo>
                    <a:pt x="903" y="180"/>
                    <a:pt x="1028" y="356"/>
                    <a:pt x="1279" y="456"/>
                  </a:cubicBezTo>
                  <a:cubicBezTo>
                    <a:pt x="1404" y="506"/>
                    <a:pt x="1479" y="581"/>
                    <a:pt x="1479" y="657"/>
                  </a:cubicBezTo>
                  <a:cubicBezTo>
                    <a:pt x="1504" y="707"/>
                    <a:pt x="1454" y="782"/>
                    <a:pt x="1404" y="807"/>
                  </a:cubicBezTo>
                  <a:cubicBezTo>
                    <a:pt x="1270" y="874"/>
                    <a:pt x="981" y="918"/>
                    <a:pt x="632" y="918"/>
                  </a:cubicBezTo>
                  <a:cubicBezTo>
                    <a:pt x="457" y="918"/>
                    <a:pt x="268" y="907"/>
                    <a:pt x="76" y="882"/>
                  </a:cubicBezTo>
                  <a:cubicBezTo>
                    <a:pt x="51" y="882"/>
                    <a:pt x="0" y="907"/>
                    <a:pt x="0" y="982"/>
                  </a:cubicBezTo>
                  <a:cubicBezTo>
                    <a:pt x="26" y="1108"/>
                    <a:pt x="126" y="1183"/>
                    <a:pt x="301" y="1208"/>
                  </a:cubicBezTo>
                  <a:cubicBezTo>
                    <a:pt x="301" y="1383"/>
                    <a:pt x="427" y="1459"/>
                    <a:pt x="677" y="1484"/>
                  </a:cubicBezTo>
                  <a:cubicBezTo>
                    <a:pt x="727" y="1609"/>
                    <a:pt x="828" y="1659"/>
                    <a:pt x="1028" y="1684"/>
                  </a:cubicBezTo>
                  <a:cubicBezTo>
                    <a:pt x="1128" y="1784"/>
                    <a:pt x="1304" y="1835"/>
                    <a:pt x="1554" y="1835"/>
                  </a:cubicBezTo>
                  <a:cubicBezTo>
                    <a:pt x="1830" y="1810"/>
                    <a:pt x="2156" y="1559"/>
                    <a:pt x="2156" y="1559"/>
                  </a:cubicBezTo>
                  <a:lnTo>
                    <a:pt x="2833" y="1509"/>
                  </a:lnTo>
                  <a:lnTo>
                    <a:pt x="2657" y="607"/>
                  </a:lnTo>
                  <a:lnTo>
                    <a:pt x="2206" y="707"/>
                  </a:lnTo>
                  <a:cubicBezTo>
                    <a:pt x="2206" y="707"/>
                    <a:pt x="1855" y="356"/>
                    <a:pt x="1730" y="306"/>
                  </a:cubicBezTo>
                  <a:cubicBezTo>
                    <a:pt x="1504" y="206"/>
                    <a:pt x="1254" y="180"/>
                    <a:pt x="1254" y="180"/>
                  </a:cubicBezTo>
                  <a:cubicBezTo>
                    <a:pt x="1254" y="180"/>
                    <a:pt x="1073" y="0"/>
                    <a:pt x="980" y="0"/>
                  </a:cubicBezTo>
                  <a:close/>
                </a:path>
              </a:pathLst>
            </a:custGeom>
            <a:solidFill>
              <a:srgbClr val="EAB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70;p53">
              <a:extLst>
                <a:ext uri="{FF2B5EF4-FFF2-40B4-BE49-F238E27FC236}">
                  <a16:creationId xmlns:a16="http://schemas.microsoft.com/office/drawing/2014/main" id="{33AFC2D7-19C1-61DA-6AD7-D6DAD814C15D}"/>
                </a:ext>
              </a:extLst>
            </p:cNvPr>
            <p:cNvSpPr/>
            <p:nvPr/>
          </p:nvSpPr>
          <p:spPr>
            <a:xfrm>
              <a:off x="5584121" y="750025"/>
              <a:ext cx="23825" cy="9750"/>
            </a:xfrm>
            <a:custGeom>
              <a:avLst/>
              <a:gdLst/>
              <a:ahLst/>
              <a:cxnLst/>
              <a:rect l="l" t="t" r="r" b="b"/>
              <a:pathLst>
                <a:path w="953" h="390" extrusionOk="0">
                  <a:moveTo>
                    <a:pt x="76" y="0"/>
                  </a:moveTo>
                  <a:cubicBezTo>
                    <a:pt x="0" y="151"/>
                    <a:pt x="126" y="301"/>
                    <a:pt x="276" y="351"/>
                  </a:cubicBezTo>
                  <a:cubicBezTo>
                    <a:pt x="359" y="379"/>
                    <a:pt x="442" y="390"/>
                    <a:pt x="524" y="390"/>
                  </a:cubicBezTo>
                  <a:cubicBezTo>
                    <a:pt x="664" y="390"/>
                    <a:pt x="801" y="358"/>
                    <a:pt x="928" y="326"/>
                  </a:cubicBezTo>
                  <a:cubicBezTo>
                    <a:pt x="953" y="326"/>
                    <a:pt x="953" y="301"/>
                    <a:pt x="928" y="301"/>
                  </a:cubicBezTo>
                  <a:cubicBezTo>
                    <a:pt x="878" y="309"/>
                    <a:pt x="825" y="312"/>
                    <a:pt x="771" y="312"/>
                  </a:cubicBezTo>
                  <a:cubicBezTo>
                    <a:pt x="663" y="312"/>
                    <a:pt x="552" y="301"/>
                    <a:pt x="451" y="301"/>
                  </a:cubicBezTo>
                  <a:cubicBezTo>
                    <a:pt x="376" y="276"/>
                    <a:pt x="301" y="251"/>
                    <a:pt x="226" y="226"/>
                  </a:cubicBezTo>
                  <a:cubicBezTo>
                    <a:pt x="126" y="176"/>
                    <a:pt x="101" y="101"/>
                    <a:pt x="76" y="0"/>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1;p53">
              <a:extLst>
                <a:ext uri="{FF2B5EF4-FFF2-40B4-BE49-F238E27FC236}">
                  <a16:creationId xmlns:a16="http://schemas.microsoft.com/office/drawing/2014/main" id="{0A0BDCE3-00DD-244F-5D3D-B9252FD1AAF9}"/>
                </a:ext>
              </a:extLst>
            </p:cNvPr>
            <p:cNvSpPr/>
            <p:nvPr/>
          </p:nvSpPr>
          <p:spPr>
            <a:xfrm>
              <a:off x="5592221" y="757850"/>
              <a:ext cx="20750" cy="6925"/>
            </a:xfrm>
            <a:custGeom>
              <a:avLst/>
              <a:gdLst/>
              <a:ahLst/>
              <a:cxnLst/>
              <a:rect l="l" t="t" r="r" b="b"/>
              <a:pathLst>
                <a:path w="830" h="277" extrusionOk="0">
                  <a:moveTo>
                    <a:pt x="65" y="1"/>
                  </a:moveTo>
                  <a:cubicBezTo>
                    <a:pt x="46" y="1"/>
                    <a:pt x="27" y="13"/>
                    <a:pt x="27" y="38"/>
                  </a:cubicBezTo>
                  <a:cubicBezTo>
                    <a:pt x="1" y="225"/>
                    <a:pt x="173" y="277"/>
                    <a:pt x="367" y="277"/>
                  </a:cubicBezTo>
                  <a:cubicBezTo>
                    <a:pt x="536" y="277"/>
                    <a:pt x="722" y="237"/>
                    <a:pt x="804" y="214"/>
                  </a:cubicBezTo>
                  <a:cubicBezTo>
                    <a:pt x="829" y="214"/>
                    <a:pt x="829" y="189"/>
                    <a:pt x="804" y="189"/>
                  </a:cubicBezTo>
                  <a:cubicBezTo>
                    <a:pt x="730" y="199"/>
                    <a:pt x="601" y="219"/>
                    <a:pt x="474" y="219"/>
                  </a:cubicBezTo>
                  <a:cubicBezTo>
                    <a:pt x="302" y="219"/>
                    <a:pt x="131" y="183"/>
                    <a:pt x="102" y="38"/>
                  </a:cubicBezTo>
                  <a:cubicBezTo>
                    <a:pt x="102" y="13"/>
                    <a:pt x="84" y="1"/>
                    <a:pt x="65"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2;p53">
              <a:extLst>
                <a:ext uri="{FF2B5EF4-FFF2-40B4-BE49-F238E27FC236}">
                  <a16:creationId xmlns:a16="http://schemas.microsoft.com/office/drawing/2014/main" id="{0C21BCB5-8695-95D5-A034-775DF53852E8}"/>
                </a:ext>
              </a:extLst>
            </p:cNvPr>
            <p:cNvSpPr/>
            <p:nvPr/>
          </p:nvSpPr>
          <p:spPr>
            <a:xfrm>
              <a:off x="5601046" y="763800"/>
              <a:ext cx="16300" cy="5525"/>
            </a:xfrm>
            <a:custGeom>
              <a:avLst/>
              <a:gdLst/>
              <a:ahLst/>
              <a:cxnLst/>
              <a:rect l="l" t="t" r="r" b="b"/>
              <a:pathLst>
                <a:path w="652" h="221" extrusionOk="0">
                  <a:moveTo>
                    <a:pt x="25" y="1"/>
                  </a:moveTo>
                  <a:cubicBezTo>
                    <a:pt x="25" y="1"/>
                    <a:pt x="0" y="1"/>
                    <a:pt x="0" y="26"/>
                  </a:cubicBezTo>
                  <a:cubicBezTo>
                    <a:pt x="27" y="174"/>
                    <a:pt x="162" y="221"/>
                    <a:pt x="309" y="221"/>
                  </a:cubicBezTo>
                  <a:cubicBezTo>
                    <a:pt x="436" y="221"/>
                    <a:pt x="570" y="186"/>
                    <a:pt x="652" y="151"/>
                  </a:cubicBezTo>
                  <a:cubicBezTo>
                    <a:pt x="652" y="151"/>
                    <a:pt x="652" y="126"/>
                    <a:pt x="652" y="126"/>
                  </a:cubicBezTo>
                  <a:cubicBezTo>
                    <a:pt x="563" y="144"/>
                    <a:pt x="474" y="161"/>
                    <a:pt x="395" y="161"/>
                  </a:cubicBezTo>
                  <a:cubicBezTo>
                    <a:pt x="362" y="161"/>
                    <a:pt x="330" y="158"/>
                    <a:pt x="301" y="151"/>
                  </a:cubicBezTo>
                  <a:cubicBezTo>
                    <a:pt x="175" y="151"/>
                    <a:pt x="100" y="76"/>
                    <a:pt x="25" y="1"/>
                  </a:cubicBezTo>
                  <a:close/>
                </a:path>
              </a:pathLst>
            </a:custGeom>
            <a:solidFill>
              <a:srgbClr val="191919">
                <a:alpha val="2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3;p53">
              <a:extLst>
                <a:ext uri="{FF2B5EF4-FFF2-40B4-BE49-F238E27FC236}">
                  <a16:creationId xmlns:a16="http://schemas.microsoft.com/office/drawing/2014/main" id="{4183BA01-5F90-6614-77D4-9D74A91B99B3}"/>
                </a:ext>
              </a:extLst>
            </p:cNvPr>
            <p:cNvSpPr/>
            <p:nvPr/>
          </p:nvSpPr>
          <p:spPr>
            <a:xfrm>
              <a:off x="5648025" y="738125"/>
              <a:ext cx="18200" cy="31350"/>
            </a:xfrm>
            <a:custGeom>
              <a:avLst/>
              <a:gdLst/>
              <a:ahLst/>
              <a:cxnLst/>
              <a:rect l="l" t="t" r="r" b="b"/>
              <a:pathLst>
                <a:path w="728" h="1254" extrusionOk="0">
                  <a:moveTo>
                    <a:pt x="502" y="0"/>
                  </a:moveTo>
                  <a:lnTo>
                    <a:pt x="1" y="100"/>
                  </a:lnTo>
                  <a:cubicBezTo>
                    <a:pt x="1" y="100"/>
                    <a:pt x="201" y="1253"/>
                    <a:pt x="201" y="1253"/>
                  </a:cubicBezTo>
                  <a:cubicBezTo>
                    <a:pt x="226" y="1228"/>
                    <a:pt x="728" y="1153"/>
                    <a:pt x="728" y="1153"/>
                  </a:cubicBez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4;p53">
              <a:extLst>
                <a:ext uri="{FF2B5EF4-FFF2-40B4-BE49-F238E27FC236}">
                  <a16:creationId xmlns:a16="http://schemas.microsoft.com/office/drawing/2014/main" id="{BB93D95E-349A-3E6A-7C5A-284D507E644F}"/>
                </a:ext>
              </a:extLst>
            </p:cNvPr>
            <p:cNvSpPr/>
            <p:nvPr/>
          </p:nvSpPr>
          <p:spPr>
            <a:xfrm>
              <a:off x="5657425" y="585175"/>
              <a:ext cx="167950" cy="191800"/>
            </a:xfrm>
            <a:custGeom>
              <a:avLst/>
              <a:gdLst/>
              <a:ahLst/>
              <a:cxnLst/>
              <a:rect l="l" t="t" r="r" b="b"/>
              <a:pathLst>
                <a:path w="6718" h="7672" extrusionOk="0">
                  <a:moveTo>
                    <a:pt x="5390" y="1"/>
                  </a:moveTo>
                  <a:cubicBezTo>
                    <a:pt x="4737" y="1"/>
                    <a:pt x="3710" y="4990"/>
                    <a:pt x="3710" y="4990"/>
                  </a:cubicBezTo>
                  <a:lnTo>
                    <a:pt x="1" y="5968"/>
                  </a:lnTo>
                  <a:lnTo>
                    <a:pt x="301" y="7672"/>
                  </a:lnTo>
                  <a:cubicBezTo>
                    <a:pt x="301" y="7672"/>
                    <a:pt x="5013" y="7647"/>
                    <a:pt x="5389" y="6895"/>
                  </a:cubicBezTo>
                  <a:cubicBezTo>
                    <a:pt x="6717" y="4314"/>
                    <a:pt x="6667" y="203"/>
                    <a:pt x="5414" y="3"/>
                  </a:cubicBezTo>
                  <a:cubicBezTo>
                    <a:pt x="5406" y="1"/>
                    <a:pt x="5398" y="1"/>
                    <a:pt x="5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187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32" name="Google Shape;732;p48"/>
          <p:cNvSpPr/>
          <p:nvPr/>
        </p:nvSpPr>
        <p:spPr>
          <a:xfrm>
            <a:off x="-194650" y="2923926"/>
            <a:ext cx="3711877" cy="280171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txBox="1">
            <a:spLocks noGrp="1"/>
          </p:cNvSpPr>
          <p:nvPr>
            <p:ph type="subTitle" idx="1"/>
          </p:nvPr>
        </p:nvSpPr>
        <p:spPr>
          <a:xfrm>
            <a:off x="4528225" y="2040756"/>
            <a:ext cx="4299155" cy="2274422"/>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Arial" panose="020B0604020202020204" pitchFamily="34" charset="0"/>
              <a:buChar char="•"/>
            </a:pPr>
            <a:r>
              <a:rPr lang="en-US">
                <a:latin typeface="+mn-lt"/>
              </a:rPr>
              <a:t>Combines multiple decision trees to make predictions.</a:t>
            </a:r>
          </a:p>
          <a:p>
            <a:pPr marL="285750" lvl="0" indent="-285750" algn="just" rtl="0">
              <a:spcBef>
                <a:spcPts val="0"/>
              </a:spcBef>
              <a:spcAft>
                <a:spcPts val="0"/>
              </a:spcAft>
              <a:buFont typeface="Arial" panose="020B0604020202020204" pitchFamily="34" charset="0"/>
              <a:buChar char="•"/>
            </a:pPr>
            <a:r>
              <a:rPr lang="en-US">
                <a:latin typeface="+mn-lt"/>
              </a:rPr>
              <a:t>Each tree is built on a randomly sampled subset of the training data.</a:t>
            </a:r>
          </a:p>
          <a:p>
            <a:pPr marL="285750" lvl="0" indent="-285750" algn="just" rtl="0">
              <a:spcBef>
                <a:spcPts val="0"/>
              </a:spcBef>
              <a:spcAft>
                <a:spcPts val="0"/>
              </a:spcAft>
              <a:buFont typeface="Arial" panose="020B0604020202020204" pitchFamily="34" charset="0"/>
              <a:buChar char="•"/>
            </a:pPr>
            <a:r>
              <a:rPr lang="en-US">
                <a:latin typeface="+mn-lt"/>
              </a:rPr>
              <a:t>The final prediction -&gt; averaging the predictions.</a:t>
            </a:r>
          </a:p>
          <a:p>
            <a:pPr marL="285750" lvl="0" indent="-285750" algn="just" rtl="0">
              <a:spcBef>
                <a:spcPts val="0"/>
              </a:spcBef>
              <a:spcAft>
                <a:spcPts val="0"/>
              </a:spcAft>
              <a:buFont typeface="Arial" panose="020B0604020202020204" pitchFamily="34" charset="0"/>
              <a:buChar char="•"/>
            </a:pPr>
            <a:r>
              <a:rPr lang="en-US">
                <a:latin typeface="+mn-lt"/>
              </a:rPr>
              <a:t>8 year of training data, 2 year of testing data.</a:t>
            </a:r>
            <a:endParaRPr lang="en-HK">
              <a:latin typeface="+mn-lt"/>
            </a:endParaRPr>
          </a:p>
        </p:txBody>
      </p:sp>
      <p:pic>
        <p:nvPicPr>
          <p:cNvPr id="3" name="圖片 2" descr="一張含有 文字, 螢幕擷取畫面, 繪圖, 圖表 的圖片&#10;&#10;自動產生的描述">
            <a:extLst>
              <a:ext uri="{FF2B5EF4-FFF2-40B4-BE49-F238E27FC236}">
                <a16:creationId xmlns:a16="http://schemas.microsoft.com/office/drawing/2014/main" id="{85547161-A52E-9956-521A-EBA273F52327}"/>
              </a:ext>
            </a:extLst>
          </p:cNvPr>
          <p:cNvPicPr>
            <a:picLocks noChangeAspect="1"/>
          </p:cNvPicPr>
          <p:nvPr/>
        </p:nvPicPr>
        <p:blipFill>
          <a:blip r:embed="rId3"/>
          <a:stretch>
            <a:fillRect/>
          </a:stretch>
        </p:blipFill>
        <p:spPr>
          <a:xfrm>
            <a:off x="240069" y="987708"/>
            <a:ext cx="4185353" cy="3139015"/>
          </a:xfrm>
          <a:prstGeom prst="rect">
            <a:avLst/>
          </a:prstGeom>
        </p:spPr>
      </p:pic>
      <p:sp>
        <p:nvSpPr>
          <p:cNvPr id="729" name="Google Shape;729;p48"/>
          <p:cNvSpPr txBox="1">
            <a:spLocks noGrp="1"/>
          </p:cNvSpPr>
          <p:nvPr>
            <p:ph type="title"/>
          </p:nvPr>
        </p:nvSpPr>
        <p:spPr>
          <a:xfrm>
            <a:off x="4585127" y="863348"/>
            <a:ext cx="4558873" cy="11021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1.2 Random Forest Regressor</a:t>
            </a:r>
            <a:endParaRPr/>
          </a:p>
        </p:txBody>
      </p:sp>
    </p:spTree>
    <p:extLst>
      <p:ext uri="{BB962C8B-B14F-4D97-AF65-F5344CB8AC3E}">
        <p14:creationId xmlns:p14="http://schemas.microsoft.com/office/powerpoint/2010/main" val="814001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7"/>
          <p:cNvSpPr txBox="1">
            <a:spLocks noGrp="1"/>
          </p:cNvSpPr>
          <p:nvPr>
            <p:ph type="title"/>
          </p:nvPr>
        </p:nvSpPr>
        <p:spPr>
          <a:xfrm>
            <a:off x="720000" y="30765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1.3 Alignment and Smoothing</a:t>
            </a:r>
            <a:endParaRPr/>
          </a:p>
        </p:txBody>
      </p:sp>
      <p:sp>
        <p:nvSpPr>
          <p:cNvPr id="705" name="Google Shape;705;p47"/>
          <p:cNvSpPr txBox="1">
            <a:spLocks noGrp="1"/>
          </p:cNvSpPr>
          <p:nvPr>
            <p:ph type="title" idx="2"/>
          </p:nvPr>
        </p:nvSpPr>
        <p:spPr>
          <a:xfrm>
            <a:off x="1403100" y="3298745"/>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Alignment</a:t>
            </a:r>
            <a:endParaRPr/>
          </a:p>
        </p:txBody>
      </p:sp>
      <p:sp>
        <p:nvSpPr>
          <p:cNvPr id="706" name="Google Shape;706;p47"/>
          <p:cNvSpPr txBox="1">
            <a:spLocks noGrp="1"/>
          </p:cNvSpPr>
          <p:nvPr>
            <p:ph type="subTitle" idx="1"/>
          </p:nvPr>
        </p:nvSpPr>
        <p:spPr>
          <a:xfrm>
            <a:off x="736759" y="3904642"/>
            <a:ext cx="3410725" cy="99479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600">
                <a:latin typeface="+mn-lt"/>
              </a:rPr>
              <a:t>Increasing the prices using a constant value. Actual price in testing the dataset will be aligned.</a:t>
            </a:r>
          </a:p>
        </p:txBody>
      </p:sp>
      <p:sp>
        <p:nvSpPr>
          <p:cNvPr id="709" name="Google Shape;709;p47"/>
          <p:cNvSpPr txBox="1">
            <a:spLocks noGrp="1"/>
          </p:cNvSpPr>
          <p:nvPr>
            <p:ph type="title" idx="5"/>
          </p:nvPr>
        </p:nvSpPr>
        <p:spPr>
          <a:xfrm>
            <a:off x="5654100" y="3298745"/>
            <a:ext cx="20868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Smoothing</a:t>
            </a:r>
            <a:endParaRPr/>
          </a:p>
        </p:txBody>
      </p:sp>
      <p:sp>
        <p:nvSpPr>
          <p:cNvPr id="6" name="Google Shape;706;p47">
            <a:extLst>
              <a:ext uri="{FF2B5EF4-FFF2-40B4-BE49-F238E27FC236}">
                <a16:creationId xmlns:a16="http://schemas.microsoft.com/office/drawing/2014/main" id="{D01066D6-9D7F-1170-615E-25B602EEB6D5}"/>
              </a:ext>
            </a:extLst>
          </p:cNvPr>
          <p:cNvSpPr txBox="1">
            <a:spLocks/>
          </p:cNvSpPr>
          <p:nvPr/>
        </p:nvSpPr>
        <p:spPr>
          <a:xfrm>
            <a:off x="4992137" y="3904642"/>
            <a:ext cx="3410725" cy="9947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160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160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160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160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160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160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1600"/>
              </a:spcBef>
              <a:spcAft>
                <a:spcPts val="160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marL="0" indent="0" algn="just"/>
            <a:r>
              <a:rPr lang="en-US" sz="1600">
                <a:latin typeface="+mn-lt"/>
              </a:rPr>
              <a:t>An exponentially weighted moving average. Smoothing based on the weighted average concept. </a:t>
            </a:r>
          </a:p>
        </p:txBody>
      </p:sp>
      <p:pic>
        <p:nvPicPr>
          <p:cNvPr id="10" name="圖片 9" descr="一張含有 文字, 圖表, 螢幕擷取畫面, 繪圖 的圖片&#10;&#10;自動產生的描述">
            <a:extLst>
              <a:ext uri="{FF2B5EF4-FFF2-40B4-BE49-F238E27FC236}">
                <a16:creationId xmlns:a16="http://schemas.microsoft.com/office/drawing/2014/main" id="{117C7666-C8DD-E3F0-AAAC-AEE7C0693A77}"/>
              </a:ext>
            </a:extLst>
          </p:cNvPr>
          <p:cNvPicPr>
            <a:picLocks noChangeAspect="1"/>
          </p:cNvPicPr>
          <p:nvPr/>
        </p:nvPicPr>
        <p:blipFill>
          <a:blip r:embed="rId3"/>
          <a:stretch>
            <a:fillRect/>
          </a:stretch>
        </p:blipFill>
        <p:spPr>
          <a:xfrm>
            <a:off x="919535" y="1054952"/>
            <a:ext cx="3053927" cy="2290445"/>
          </a:xfrm>
          <a:prstGeom prst="rect">
            <a:avLst/>
          </a:prstGeom>
        </p:spPr>
      </p:pic>
      <p:pic>
        <p:nvPicPr>
          <p:cNvPr id="12" name="圖片 11" descr="一張含有 文字, 螢幕擷取畫面, 圖表, 繪圖 的圖片&#10;&#10;自動產生的描述">
            <a:extLst>
              <a:ext uri="{FF2B5EF4-FFF2-40B4-BE49-F238E27FC236}">
                <a16:creationId xmlns:a16="http://schemas.microsoft.com/office/drawing/2014/main" id="{8DB0DDBB-AE7D-39D2-EC90-6C81E11EC9EB}"/>
              </a:ext>
            </a:extLst>
          </p:cNvPr>
          <p:cNvPicPr>
            <a:picLocks noChangeAspect="1"/>
          </p:cNvPicPr>
          <p:nvPr/>
        </p:nvPicPr>
        <p:blipFill>
          <a:blip r:embed="rId4"/>
          <a:stretch>
            <a:fillRect/>
          </a:stretch>
        </p:blipFill>
        <p:spPr>
          <a:xfrm>
            <a:off x="5170540" y="1055057"/>
            <a:ext cx="3053928" cy="2290446"/>
          </a:xfrm>
          <a:prstGeom prst="rect">
            <a:avLst/>
          </a:prstGeom>
        </p:spPr>
      </p:pic>
    </p:spTree>
    <p:extLst>
      <p:ext uri="{BB962C8B-B14F-4D97-AF65-F5344CB8AC3E}">
        <p14:creationId xmlns:p14="http://schemas.microsoft.com/office/powerpoint/2010/main" val="2067568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32" name="Google Shape;732;p48"/>
          <p:cNvSpPr/>
          <p:nvPr/>
        </p:nvSpPr>
        <p:spPr>
          <a:xfrm>
            <a:off x="-194650" y="2923926"/>
            <a:ext cx="3711877" cy="280171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txBox="1">
            <a:spLocks noGrp="1"/>
          </p:cNvSpPr>
          <p:nvPr>
            <p:ph type="title"/>
          </p:nvPr>
        </p:nvSpPr>
        <p:spPr>
          <a:xfrm>
            <a:off x="239283" y="408378"/>
            <a:ext cx="6033330" cy="674897"/>
          </a:xfrm>
          <a:prstGeom prst="rect">
            <a:avLst/>
          </a:prstGeom>
        </p:spPr>
        <p:txBody>
          <a:bodyPr spcFirstLastPara="1" wrap="square" lIns="91425" tIns="91425" rIns="91425" bIns="91425" anchor="ctr" anchorCtr="0">
            <a:noAutofit/>
          </a:bodyPr>
          <a:lstStyle/>
          <a:p>
            <a:r>
              <a:rPr lang="en-US" altLang="zh-TW"/>
              <a:t>1.4 Logistic Regression</a:t>
            </a:r>
            <a:endParaRPr lang="en-US"/>
          </a:p>
        </p:txBody>
      </p:sp>
      <p:sp>
        <p:nvSpPr>
          <p:cNvPr id="730" name="Google Shape;730;p48"/>
          <p:cNvSpPr txBox="1">
            <a:spLocks noGrp="1"/>
          </p:cNvSpPr>
          <p:nvPr>
            <p:ph type="subTitle" idx="1"/>
          </p:nvPr>
        </p:nvSpPr>
        <p:spPr>
          <a:xfrm>
            <a:off x="420144" y="931492"/>
            <a:ext cx="4358641" cy="2278596"/>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Arial" panose="020B0604020202020204" pitchFamily="34" charset="0"/>
              <a:buChar char="•"/>
            </a:pPr>
            <a:r>
              <a:rPr lang="en-US">
                <a:latin typeface="+mn-lt"/>
              </a:rPr>
              <a:t>Used for binary classification tasks.</a:t>
            </a:r>
          </a:p>
          <a:p>
            <a:pPr marL="0" lvl="0" indent="0" algn="just" rtl="0">
              <a:spcBef>
                <a:spcPts val="0"/>
              </a:spcBef>
              <a:spcAft>
                <a:spcPts val="0"/>
              </a:spcAft>
            </a:pPr>
            <a:endParaRPr lang="en-US">
              <a:latin typeface="+mn-lt"/>
            </a:endParaRPr>
          </a:p>
          <a:p>
            <a:pPr marL="285750" lvl="0" indent="-285750" algn="just" rtl="0">
              <a:spcBef>
                <a:spcPts val="0"/>
              </a:spcBef>
              <a:spcAft>
                <a:spcPts val="0"/>
              </a:spcAft>
              <a:buFont typeface="Arial" panose="020B0604020202020204" pitchFamily="34" charset="0"/>
              <a:buChar char="•"/>
            </a:pPr>
            <a:r>
              <a:rPr lang="en-US">
                <a:latin typeface="+mn-lt"/>
              </a:rPr>
              <a:t>With the binary outcome -&gt; rise or fall.</a:t>
            </a:r>
          </a:p>
          <a:p>
            <a:pPr marL="0" lvl="0" indent="0" algn="just" rtl="0">
              <a:spcBef>
                <a:spcPts val="0"/>
              </a:spcBef>
              <a:spcAft>
                <a:spcPts val="0"/>
              </a:spcAft>
            </a:pPr>
            <a:endParaRPr lang="en-US">
              <a:latin typeface="+mn-lt"/>
            </a:endParaRPr>
          </a:p>
          <a:p>
            <a:pPr marL="285750" lvl="0" indent="-285750" algn="just" rtl="0">
              <a:spcBef>
                <a:spcPts val="0"/>
              </a:spcBef>
              <a:spcAft>
                <a:spcPts val="0"/>
              </a:spcAft>
              <a:buFont typeface="Arial" panose="020B0604020202020204" pitchFamily="34" charset="0"/>
              <a:buChar char="•"/>
            </a:pPr>
            <a:r>
              <a:rPr lang="en-US">
                <a:latin typeface="+mn-lt"/>
              </a:rPr>
              <a:t>A year-wise graph of Nov 2015 for logistic Regression, we see a slight improvement using this model.</a:t>
            </a:r>
          </a:p>
        </p:txBody>
      </p:sp>
      <p:pic>
        <p:nvPicPr>
          <p:cNvPr id="3" name="圖片 2" descr="一張含有 文字, 圖表, 繪圖, 行 的圖片&#10;&#10;自動產生的描述">
            <a:extLst>
              <a:ext uri="{FF2B5EF4-FFF2-40B4-BE49-F238E27FC236}">
                <a16:creationId xmlns:a16="http://schemas.microsoft.com/office/drawing/2014/main" id="{3D0F5605-1C9D-457A-CEDA-CDEAD4DB6B96}"/>
              </a:ext>
            </a:extLst>
          </p:cNvPr>
          <p:cNvPicPr>
            <a:picLocks noChangeAspect="1"/>
          </p:cNvPicPr>
          <p:nvPr/>
        </p:nvPicPr>
        <p:blipFill>
          <a:blip r:embed="rId3"/>
          <a:stretch>
            <a:fillRect/>
          </a:stretch>
        </p:blipFill>
        <p:spPr>
          <a:xfrm>
            <a:off x="4983884" y="1896482"/>
            <a:ext cx="3886651" cy="3084644"/>
          </a:xfrm>
          <a:prstGeom prst="rect">
            <a:avLst/>
          </a:prstGeom>
        </p:spPr>
      </p:pic>
    </p:spTree>
    <p:extLst>
      <p:ext uri="{BB962C8B-B14F-4D97-AF65-F5344CB8AC3E}">
        <p14:creationId xmlns:p14="http://schemas.microsoft.com/office/powerpoint/2010/main" val="638064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32" name="Google Shape;732;p48"/>
          <p:cNvSpPr/>
          <p:nvPr/>
        </p:nvSpPr>
        <p:spPr>
          <a:xfrm>
            <a:off x="-194650" y="2923926"/>
            <a:ext cx="3711877" cy="2801710"/>
          </a:xfrm>
          <a:custGeom>
            <a:avLst/>
            <a:gdLst/>
            <a:ahLst/>
            <a:cxnLst/>
            <a:rect l="l" t="t" r="r" b="b"/>
            <a:pathLst>
              <a:path w="75741" h="57169" extrusionOk="0">
                <a:moveTo>
                  <a:pt x="75741" y="0"/>
                </a:moveTo>
                <a:lnTo>
                  <a:pt x="64563" y="4863"/>
                </a:lnTo>
                <a:lnTo>
                  <a:pt x="67445" y="7068"/>
                </a:lnTo>
                <a:lnTo>
                  <a:pt x="46041" y="34637"/>
                </a:lnTo>
                <a:lnTo>
                  <a:pt x="27520" y="18998"/>
                </a:lnTo>
                <a:lnTo>
                  <a:pt x="1" y="54437"/>
                </a:lnTo>
                <a:lnTo>
                  <a:pt x="3510" y="57169"/>
                </a:lnTo>
                <a:lnTo>
                  <a:pt x="28172" y="25389"/>
                </a:lnTo>
                <a:lnTo>
                  <a:pt x="46718" y="41028"/>
                </a:lnTo>
                <a:lnTo>
                  <a:pt x="70954" y="9800"/>
                </a:lnTo>
                <a:lnTo>
                  <a:pt x="73811" y="12031"/>
                </a:lnTo>
                <a:lnTo>
                  <a:pt x="75741" y="0"/>
                </a:ln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txBox="1">
            <a:spLocks noGrp="1"/>
          </p:cNvSpPr>
          <p:nvPr>
            <p:ph type="title"/>
          </p:nvPr>
        </p:nvSpPr>
        <p:spPr>
          <a:xfrm>
            <a:off x="169398" y="495554"/>
            <a:ext cx="8537250" cy="606858"/>
          </a:xfrm>
          <a:prstGeom prst="rect">
            <a:avLst/>
          </a:prstGeom>
        </p:spPr>
        <p:txBody>
          <a:bodyPr spcFirstLastPara="1" wrap="square" lIns="91425" tIns="91425" rIns="91425" bIns="91425" anchor="ctr" anchorCtr="0">
            <a:noAutofit/>
          </a:bodyPr>
          <a:lstStyle/>
          <a:p>
            <a:r>
              <a:rPr lang="en-US" altLang="zh-TW"/>
              <a:t>1.5 Multilayer Perceptron (MLP) </a:t>
            </a:r>
            <a:endParaRPr lang="en-US"/>
          </a:p>
        </p:txBody>
      </p:sp>
      <p:sp>
        <p:nvSpPr>
          <p:cNvPr id="730" name="Google Shape;730;p48"/>
          <p:cNvSpPr txBox="1">
            <a:spLocks noGrp="1"/>
          </p:cNvSpPr>
          <p:nvPr>
            <p:ph type="subTitle" idx="1"/>
          </p:nvPr>
        </p:nvSpPr>
        <p:spPr>
          <a:xfrm>
            <a:off x="290556" y="1376085"/>
            <a:ext cx="4281444" cy="1391335"/>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Arial" panose="020B0604020202020204" pitchFamily="34" charset="0"/>
              <a:buChar char="•"/>
            </a:pPr>
            <a:r>
              <a:rPr lang="en-US">
                <a:latin typeface="+mn-lt"/>
              </a:rPr>
              <a:t>A neural network-based algorithm.</a:t>
            </a:r>
          </a:p>
          <a:p>
            <a:pPr marL="285750" lvl="0" indent="-285750" algn="just" rtl="0">
              <a:spcBef>
                <a:spcPts val="0"/>
              </a:spcBef>
              <a:spcAft>
                <a:spcPts val="0"/>
              </a:spcAft>
              <a:buFont typeface="Arial" panose="020B0604020202020204" pitchFamily="34" charset="0"/>
              <a:buChar char="•"/>
            </a:pPr>
            <a:endParaRPr lang="en-US">
              <a:latin typeface="+mn-lt"/>
            </a:endParaRPr>
          </a:p>
          <a:p>
            <a:pPr marL="285750" lvl="0" indent="-285750" algn="just" rtl="0">
              <a:spcBef>
                <a:spcPts val="0"/>
              </a:spcBef>
              <a:spcAft>
                <a:spcPts val="0"/>
              </a:spcAft>
              <a:buFont typeface="Arial" panose="020B0604020202020204" pitchFamily="34" charset="0"/>
              <a:buChar char="•"/>
            </a:pPr>
            <a:r>
              <a:rPr lang="en-US">
                <a:latin typeface="+mn-lt"/>
              </a:rPr>
              <a:t>Capture complex relationships and model non-linear patterns in data.</a:t>
            </a:r>
          </a:p>
        </p:txBody>
      </p:sp>
      <p:pic>
        <p:nvPicPr>
          <p:cNvPr id="4" name="圖片 3" descr="一張含有 螢幕擷取畫面, 繪圖, 文字, 行 的圖片&#10;&#10;自動產生的描述">
            <a:extLst>
              <a:ext uri="{FF2B5EF4-FFF2-40B4-BE49-F238E27FC236}">
                <a16:creationId xmlns:a16="http://schemas.microsoft.com/office/drawing/2014/main" id="{F569EBD0-16F8-57ED-FADC-764C34EE7E1F}"/>
              </a:ext>
            </a:extLst>
          </p:cNvPr>
          <p:cNvPicPr>
            <a:picLocks noChangeAspect="1"/>
          </p:cNvPicPr>
          <p:nvPr/>
        </p:nvPicPr>
        <p:blipFill>
          <a:blip r:embed="rId3"/>
          <a:stretch>
            <a:fillRect/>
          </a:stretch>
        </p:blipFill>
        <p:spPr>
          <a:xfrm>
            <a:off x="4724387" y="1759287"/>
            <a:ext cx="4167761" cy="3075520"/>
          </a:xfrm>
          <a:prstGeom prst="rect">
            <a:avLst/>
          </a:prstGeom>
        </p:spPr>
      </p:pic>
    </p:spTree>
    <p:extLst>
      <p:ext uri="{BB962C8B-B14F-4D97-AF65-F5344CB8AC3E}">
        <p14:creationId xmlns:p14="http://schemas.microsoft.com/office/powerpoint/2010/main" val="4256031175"/>
      </p:ext>
    </p:extLst>
  </p:cSld>
  <p:clrMapOvr>
    <a:masterClrMapping/>
  </p:clrMapOvr>
</p:sld>
</file>

<file path=ppt/theme/theme1.xml><?xml version="1.0" encoding="utf-8"?>
<a:theme xmlns:a="http://schemas.openxmlformats.org/drawingml/2006/main" name="Stock Market Data Expert Resume by Slidesgo">
  <a:themeElements>
    <a:clrScheme name="Simple Light">
      <a:dk1>
        <a:srgbClr val="000000"/>
      </a:dk1>
      <a:lt1>
        <a:srgbClr val="FFFFFF"/>
      </a:lt1>
      <a:dk2>
        <a:srgbClr val="0077B6"/>
      </a:dk2>
      <a:lt2>
        <a:srgbClr val="B3F1FF"/>
      </a:lt2>
      <a:accent1>
        <a:srgbClr val="FA500D"/>
      </a:accent1>
      <a:accent2>
        <a:srgbClr val="FEA74A"/>
      </a:accent2>
      <a:accent3>
        <a:srgbClr val="434343"/>
      </a:accent3>
      <a:accent4>
        <a:srgbClr val="333333"/>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cap="flat" cmpd="sng">
          <a:solidFill>
            <a:schemeClr val="dk1"/>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1329</Words>
  <Application>Microsoft Macintosh PowerPoint</Application>
  <PresentationFormat>On-screen Show (16:9)</PresentationFormat>
  <Paragraphs>237</Paragraphs>
  <Slides>40</Slides>
  <Notes>26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40</vt:i4>
      </vt:variant>
    </vt:vector>
  </HeadingPairs>
  <TitlesOfParts>
    <vt:vector size="44" baseType="lpstr">
      <vt:lpstr>Actor</vt:lpstr>
      <vt:lpstr>Archivo Black</vt:lpstr>
      <vt:lpstr>Stock Market Data Expert Resume by Slidesgo</vt:lpstr>
      <vt:lpstr>Slidesgo Final Pages</vt:lpstr>
      <vt:lpstr>Stock Market Price Prediction </vt:lpstr>
      <vt:lpstr>Replication</vt:lpstr>
      <vt:lpstr>Replication</vt:lpstr>
      <vt:lpstr>1.1 Prediction Model</vt:lpstr>
      <vt:lpstr>1.1 Prediction Model</vt:lpstr>
      <vt:lpstr>1.2 Random Forest Regressor</vt:lpstr>
      <vt:lpstr>1.3 Alignment and Smoothing</vt:lpstr>
      <vt:lpstr>1.4 Logistic Regression</vt:lpstr>
      <vt:lpstr>1.5 Multilayer Perceptron (MLP) </vt:lpstr>
      <vt:lpstr>1.6 Other ML Algorithm</vt:lpstr>
      <vt:lpstr>Window Expansion</vt:lpstr>
      <vt:lpstr>2.1 Original Performance</vt:lpstr>
      <vt:lpstr>2.2 Expand the Training Dataset</vt:lpstr>
      <vt:lpstr>2.2 Expand the training dataset</vt:lpstr>
      <vt:lpstr>2.3 Mean Square Error (MSE)</vt:lpstr>
      <vt:lpstr>NLP</vt:lpstr>
      <vt:lpstr>3.1 Textbook’s sentiment analysis</vt:lpstr>
      <vt:lpstr>3.2 How Are News Related?</vt:lpstr>
      <vt:lpstr>3.3 Not Clear Enough?</vt:lpstr>
      <vt:lpstr>3.3 Not Clear Enough?</vt:lpstr>
      <vt:lpstr>PowerPoint Presentation</vt:lpstr>
      <vt:lpstr>3.4 Confusion matrix</vt:lpstr>
      <vt:lpstr>3.5 Poor Performance, why?</vt:lpstr>
      <vt:lpstr>3.6 Way to Improve</vt:lpstr>
      <vt:lpstr>LSTM</vt:lpstr>
      <vt:lpstr>4.1 What is LSTM?</vt:lpstr>
      <vt:lpstr>4.1 What is LSTM?</vt:lpstr>
      <vt:lpstr>4.1 What is LSTM?</vt:lpstr>
      <vt:lpstr>PowerPoint Presentation</vt:lpstr>
      <vt:lpstr>4.2 Why LSTM?</vt:lpstr>
      <vt:lpstr>4.3 LSTM </vt:lpstr>
      <vt:lpstr>4.4 Model Train &amp; Validation Loss</vt:lpstr>
      <vt:lpstr>PowerPoint Presentation</vt:lpstr>
      <vt:lpstr>PowerPoint Presentation</vt:lpstr>
      <vt:lpstr>PowerPoint Presentation</vt:lpstr>
      <vt:lpstr>PowerPoint Presentation</vt:lpstr>
      <vt:lpstr>Conclusion</vt:lpstr>
      <vt:lpstr>Thanks!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Price Prediction </dc:title>
  <cp:lastModifiedBy>YEUNG, Ching Hin</cp:lastModifiedBy>
  <cp:revision>1</cp:revision>
  <dcterms:modified xsi:type="dcterms:W3CDTF">2024-03-26T08:43:10Z</dcterms:modified>
</cp:coreProperties>
</file>